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799" r:id="rId2"/>
    <p:sldId id="800" r:id="rId3"/>
    <p:sldId id="806" r:id="rId4"/>
    <p:sldId id="807" r:id="rId5"/>
    <p:sldId id="801" r:id="rId6"/>
    <p:sldId id="809" r:id="rId7"/>
    <p:sldId id="804" r:id="rId8"/>
    <p:sldId id="805" r:id="rId9"/>
    <p:sldId id="803" r:id="rId10"/>
    <p:sldId id="810" r:id="rId11"/>
    <p:sldId id="798" r:id="rId12"/>
    <p:sldId id="80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34E002-A0B7-486C-83EB-5ADD775B26D8}" v="37" dt="2021-04-04T15:10:38.5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 snapToGrid="0">
      <p:cViewPr>
        <p:scale>
          <a:sx n="70" d="100"/>
          <a:sy n="70" d="100"/>
        </p:scale>
        <p:origin x="418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raden, Paul" userId="91602886-fe7f-4860-9714-56e67139aa92" providerId="ADAL" clId="{98660960-3ADE-40BD-BBCF-FF24B6448808}"/>
    <pc:docChg chg="undo custSel addSld delSld modSld modMainMaster">
      <pc:chgData name="Vanraden, Paul" userId="91602886-fe7f-4860-9714-56e67139aa92" providerId="ADAL" clId="{98660960-3ADE-40BD-BBCF-FF24B6448808}" dt="2021-03-23T19:19:11.163" v="2293" actId="20577"/>
      <pc:docMkLst>
        <pc:docMk/>
      </pc:docMkLst>
      <pc:sldChg chg="modSp mod">
        <pc:chgData name="Vanraden, Paul" userId="91602886-fe7f-4860-9714-56e67139aa92" providerId="ADAL" clId="{98660960-3ADE-40BD-BBCF-FF24B6448808}" dt="2021-03-20T15:26:29.259" v="1580" actId="20577"/>
        <pc:sldMkLst>
          <pc:docMk/>
          <pc:sldMk cId="1960622289" sldId="798"/>
        </pc:sldMkLst>
        <pc:spChg chg="mod">
          <ac:chgData name="Vanraden, Paul" userId="91602886-fe7f-4860-9714-56e67139aa92" providerId="ADAL" clId="{98660960-3ADE-40BD-BBCF-FF24B6448808}" dt="2021-03-20T15:26:29.259" v="1580" actId="20577"/>
          <ac:spMkLst>
            <pc:docMk/>
            <pc:sldMk cId="1960622289" sldId="798"/>
            <ac:spMk id="3" creationId="{AB7F6033-6E69-4B77-B160-35BD4E8869EE}"/>
          </ac:spMkLst>
        </pc:spChg>
      </pc:sldChg>
      <pc:sldChg chg="modSp mod">
        <pc:chgData name="Vanraden, Paul" userId="91602886-fe7f-4860-9714-56e67139aa92" providerId="ADAL" clId="{98660960-3ADE-40BD-BBCF-FF24B6448808}" dt="2021-03-20T14:50:18.753" v="1490" actId="207"/>
        <pc:sldMkLst>
          <pc:docMk/>
          <pc:sldMk cId="2786039554" sldId="799"/>
        </pc:sldMkLst>
        <pc:spChg chg="mod">
          <ac:chgData name="Vanraden, Paul" userId="91602886-fe7f-4860-9714-56e67139aa92" providerId="ADAL" clId="{98660960-3ADE-40BD-BBCF-FF24B6448808}" dt="2021-02-25T01:59:01.166" v="10" actId="20577"/>
          <ac:spMkLst>
            <pc:docMk/>
            <pc:sldMk cId="2786039554" sldId="799"/>
            <ac:spMk id="2" creationId="{2B53EB82-69BA-4B3D-8227-83F0D6C0A772}"/>
          </ac:spMkLst>
        </pc:spChg>
        <pc:spChg chg="mod">
          <ac:chgData name="Vanraden, Paul" userId="91602886-fe7f-4860-9714-56e67139aa92" providerId="ADAL" clId="{98660960-3ADE-40BD-BBCF-FF24B6448808}" dt="2021-03-20T14:50:18.753" v="1490" actId="207"/>
          <ac:spMkLst>
            <pc:docMk/>
            <pc:sldMk cId="2786039554" sldId="799"/>
            <ac:spMk id="3" creationId="{9C379F2F-00EC-412F-A12F-4587CFB5E3A6}"/>
          </ac:spMkLst>
        </pc:spChg>
      </pc:sldChg>
      <pc:sldChg chg="modSp mod">
        <pc:chgData name="Vanraden, Paul" userId="91602886-fe7f-4860-9714-56e67139aa92" providerId="ADAL" clId="{98660960-3ADE-40BD-BBCF-FF24B6448808}" dt="2021-03-20T14:52:59.066" v="1498" actId="207"/>
        <pc:sldMkLst>
          <pc:docMk/>
          <pc:sldMk cId="869619118" sldId="800"/>
        </pc:sldMkLst>
        <pc:spChg chg="mod">
          <ac:chgData name="Vanraden, Paul" userId="91602886-fe7f-4860-9714-56e67139aa92" providerId="ADAL" clId="{98660960-3ADE-40BD-BBCF-FF24B6448808}" dt="2021-03-20T14:52:59.066" v="1498" actId="207"/>
          <ac:spMkLst>
            <pc:docMk/>
            <pc:sldMk cId="869619118" sldId="800"/>
            <ac:spMk id="3" creationId="{A56FF5B4-7910-4FC4-8CF9-DE3403F93935}"/>
          </ac:spMkLst>
        </pc:spChg>
      </pc:sldChg>
      <pc:sldChg chg="modSp mod">
        <pc:chgData name="Vanraden, Paul" userId="91602886-fe7f-4860-9714-56e67139aa92" providerId="ADAL" clId="{98660960-3ADE-40BD-BBCF-FF24B6448808}" dt="2021-03-20T15:06:35.089" v="1554" actId="207"/>
        <pc:sldMkLst>
          <pc:docMk/>
          <pc:sldMk cId="716483184" sldId="801"/>
        </pc:sldMkLst>
        <pc:spChg chg="mod">
          <ac:chgData name="Vanraden, Paul" userId="91602886-fe7f-4860-9714-56e67139aa92" providerId="ADAL" clId="{98660960-3ADE-40BD-BBCF-FF24B6448808}" dt="2021-03-20T15:06:35.089" v="1554" actId="207"/>
          <ac:spMkLst>
            <pc:docMk/>
            <pc:sldMk cId="716483184" sldId="801"/>
            <ac:spMk id="3" creationId="{57F57D2D-276A-4229-B2A4-5EC055F1E05F}"/>
          </ac:spMkLst>
        </pc:spChg>
      </pc:sldChg>
      <pc:sldChg chg="modSp mod">
        <pc:chgData name="Vanraden, Paul" userId="91602886-fe7f-4860-9714-56e67139aa92" providerId="ADAL" clId="{98660960-3ADE-40BD-BBCF-FF24B6448808}" dt="2021-03-20T18:35:42.423" v="1921" actId="207"/>
        <pc:sldMkLst>
          <pc:docMk/>
          <pc:sldMk cId="2213937192" sldId="803"/>
        </pc:sldMkLst>
        <pc:spChg chg="mod">
          <ac:chgData name="Vanraden, Paul" userId="91602886-fe7f-4860-9714-56e67139aa92" providerId="ADAL" clId="{98660960-3ADE-40BD-BBCF-FF24B6448808}" dt="2021-03-20T15:24:28.091" v="1570" actId="20577"/>
          <ac:spMkLst>
            <pc:docMk/>
            <pc:sldMk cId="2213937192" sldId="803"/>
            <ac:spMk id="2" creationId="{787C202B-80F9-40D1-A98B-6978DF448310}"/>
          </ac:spMkLst>
        </pc:spChg>
        <pc:spChg chg="mod">
          <ac:chgData name="Vanraden, Paul" userId="91602886-fe7f-4860-9714-56e67139aa92" providerId="ADAL" clId="{98660960-3ADE-40BD-BBCF-FF24B6448808}" dt="2021-03-20T18:35:42.423" v="1921" actId="207"/>
          <ac:spMkLst>
            <pc:docMk/>
            <pc:sldMk cId="2213937192" sldId="803"/>
            <ac:spMk id="3" creationId="{03D086B6-973D-4E9F-9E47-3836F5851586}"/>
          </ac:spMkLst>
        </pc:spChg>
      </pc:sldChg>
      <pc:sldChg chg="modSp mod">
        <pc:chgData name="Vanraden, Paul" userId="91602886-fe7f-4860-9714-56e67139aa92" providerId="ADAL" clId="{98660960-3ADE-40BD-BBCF-FF24B6448808}" dt="2021-03-23T19:16:12.932" v="2273" actId="20577"/>
        <pc:sldMkLst>
          <pc:docMk/>
          <pc:sldMk cId="2248728090" sldId="804"/>
        </pc:sldMkLst>
        <pc:spChg chg="mod">
          <ac:chgData name="Vanraden, Paul" userId="91602886-fe7f-4860-9714-56e67139aa92" providerId="ADAL" clId="{98660960-3ADE-40BD-BBCF-FF24B6448808}" dt="2021-03-23T18:44:51.156" v="1937" actId="1076"/>
          <ac:spMkLst>
            <pc:docMk/>
            <pc:sldMk cId="2248728090" sldId="804"/>
            <ac:spMk id="6" creationId="{219BD3EA-74F7-4E72-9100-648F04960B9E}"/>
          </ac:spMkLst>
        </pc:spChg>
        <pc:graphicFrameChg chg="mod modGraphic">
          <ac:chgData name="Vanraden, Paul" userId="91602886-fe7f-4860-9714-56e67139aa92" providerId="ADAL" clId="{98660960-3ADE-40BD-BBCF-FF24B6448808}" dt="2021-03-23T19:16:12.932" v="2273" actId="20577"/>
          <ac:graphicFrameMkLst>
            <pc:docMk/>
            <pc:sldMk cId="2248728090" sldId="804"/>
            <ac:graphicFrameMk id="4" creationId="{DB6E29D6-2A7E-4D29-86AC-E1688360AB70}"/>
          </ac:graphicFrameMkLst>
        </pc:graphicFrameChg>
      </pc:sldChg>
      <pc:sldChg chg="modSp mod">
        <pc:chgData name="Vanraden, Paul" userId="91602886-fe7f-4860-9714-56e67139aa92" providerId="ADAL" clId="{98660960-3ADE-40BD-BBCF-FF24B6448808}" dt="2021-03-23T19:18:26.254" v="2288" actId="113"/>
        <pc:sldMkLst>
          <pc:docMk/>
          <pc:sldMk cId="3825924710" sldId="805"/>
        </pc:sldMkLst>
        <pc:spChg chg="mod">
          <ac:chgData name="Vanraden, Paul" userId="91602886-fe7f-4860-9714-56e67139aa92" providerId="ADAL" clId="{98660960-3ADE-40BD-BBCF-FF24B6448808}" dt="2021-03-23T18:38:13.218" v="1928" actId="20577"/>
          <ac:spMkLst>
            <pc:docMk/>
            <pc:sldMk cId="3825924710" sldId="805"/>
            <ac:spMk id="2" creationId="{7BE51208-B6FC-415C-959D-D5DEEEB5CDA0}"/>
          </ac:spMkLst>
        </pc:spChg>
        <pc:graphicFrameChg chg="mod modGraphic">
          <ac:chgData name="Vanraden, Paul" userId="91602886-fe7f-4860-9714-56e67139aa92" providerId="ADAL" clId="{98660960-3ADE-40BD-BBCF-FF24B6448808}" dt="2021-03-23T19:18:26.254" v="2288" actId="113"/>
          <ac:graphicFrameMkLst>
            <pc:docMk/>
            <pc:sldMk cId="3825924710" sldId="805"/>
            <ac:graphicFrameMk id="4" creationId="{DB6E29D6-2A7E-4D29-86AC-E1688360AB70}"/>
          </ac:graphicFrameMkLst>
        </pc:graphicFrameChg>
      </pc:sldChg>
      <pc:sldChg chg="modSp new mod">
        <pc:chgData name="Vanraden, Paul" userId="91602886-fe7f-4860-9714-56e67139aa92" providerId="ADAL" clId="{98660960-3ADE-40BD-BBCF-FF24B6448808}" dt="2021-03-20T14:57:26.988" v="1502" actId="207"/>
        <pc:sldMkLst>
          <pc:docMk/>
          <pc:sldMk cId="1874608472" sldId="806"/>
        </pc:sldMkLst>
        <pc:spChg chg="mod">
          <ac:chgData name="Vanraden, Paul" userId="91602886-fe7f-4860-9714-56e67139aa92" providerId="ADAL" clId="{98660960-3ADE-40BD-BBCF-FF24B6448808}" dt="2021-03-12T16:54:45.898" v="416" actId="20577"/>
          <ac:spMkLst>
            <pc:docMk/>
            <pc:sldMk cId="1874608472" sldId="806"/>
            <ac:spMk id="2" creationId="{AF1E7063-B3BE-4ED1-A978-89B477B2D195}"/>
          </ac:spMkLst>
        </pc:spChg>
        <pc:spChg chg="mod">
          <ac:chgData name="Vanraden, Paul" userId="91602886-fe7f-4860-9714-56e67139aa92" providerId="ADAL" clId="{98660960-3ADE-40BD-BBCF-FF24B6448808}" dt="2021-03-20T14:57:26.988" v="1502" actId="207"/>
          <ac:spMkLst>
            <pc:docMk/>
            <pc:sldMk cId="1874608472" sldId="806"/>
            <ac:spMk id="3" creationId="{4FEE0E5B-2D21-46E5-B0BE-2F30706D7213}"/>
          </ac:spMkLst>
        </pc:spChg>
      </pc:sldChg>
      <pc:sldChg chg="modSp new mod">
        <pc:chgData name="Vanraden, Paul" userId="91602886-fe7f-4860-9714-56e67139aa92" providerId="ADAL" clId="{98660960-3ADE-40BD-BBCF-FF24B6448808}" dt="2021-03-20T15:02:40.322" v="1549" actId="207"/>
        <pc:sldMkLst>
          <pc:docMk/>
          <pc:sldMk cId="4086091374" sldId="807"/>
        </pc:sldMkLst>
        <pc:spChg chg="mod">
          <ac:chgData name="Vanraden, Paul" userId="91602886-fe7f-4860-9714-56e67139aa92" providerId="ADAL" clId="{98660960-3ADE-40BD-BBCF-FF24B6448808}" dt="2021-03-12T18:04:50.217" v="1129" actId="20577"/>
          <ac:spMkLst>
            <pc:docMk/>
            <pc:sldMk cId="4086091374" sldId="807"/>
            <ac:spMk id="2" creationId="{20A60955-6F42-414E-8595-2DDF37CE0ADF}"/>
          </ac:spMkLst>
        </pc:spChg>
        <pc:spChg chg="mod">
          <ac:chgData name="Vanraden, Paul" userId="91602886-fe7f-4860-9714-56e67139aa92" providerId="ADAL" clId="{98660960-3ADE-40BD-BBCF-FF24B6448808}" dt="2021-03-20T15:02:40.322" v="1549" actId="207"/>
          <ac:spMkLst>
            <pc:docMk/>
            <pc:sldMk cId="4086091374" sldId="807"/>
            <ac:spMk id="3" creationId="{B15E63C0-4049-4244-950B-BAF609BA82C4}"/>
          </ac:spMkLst>
        </pc:spChg>
      </pc:sldChg>
      <pc:sldChg chg="modSp new mod">
        <pc:chgData name="Vanraden, Paul" userId="91602886-fe7f-4860-9714-56e67139aa92" providerId="ADAL" clId="{98660960-3ADE-40BD-BBCF-FF24B6448808}" dt="2021-03-20T16:32:07.209" v="1786" actId="20577"/>
        <pc:sldMkLst>
          <pc:docMk/>
          <pc:sldMk cId="53379862" sldId="808"/>
        </pc:sldMkLst>
        <pc:spChg chg="mod">
          <ac:chgData name="Vanraden, Paul" userId="91602886-fe7f-4860-9714-56e67139aa92" providerId="ADAL" clId="{98660960-3ADE-40BD-BBCF-FF24B6448808}" dt="2021-03-20T15:28:21.639" v="1597" actId="20577"/>
          <ac:spMkLst>
            <pc:docMk/>
            <pc:sldMk cId="53379862" sldId="808"/>
            <ac:spMk id="2" creationId="{A368354D-0D32-47D1-B2CC-BC0F9BB943AB}"/>
          </ac:spMkLst>
        </pc:spChg>
        <pc:spChg chg="mod">
          <ac:chgData name="Vanraden, Paul" userId="91602886-fe7f-4860-9714-56e67139aa92" providerId="ADAL" clId="{98660960-3ADE-40BD-BBCF-FF24B6448808}" dt="2021-03-20T16:32:07.209" v="1786" actId="20577"/>
          <ac:spMkLst>
            <pc:docMk/>
            <pc:sldMk cId="53379862" sldId="808"/>
            <ac:spMk id="3" creationId="{4B7F4C9D-0B6D-4C80-B90E-902A87D1251E}"/>
          </ac:spMkLst>
        </pc:spChg>
      </pc:sldChg>
      <pc:sldChg chg="modSp mod">
        <pc:chgData name="Vanraden, Paul" userId="91602886-fe7f-4860-9714-56e67139aa92" providerId="ADAL" clId="{98660960-3ADE-40BD-BBCF-FF24B6448808}" dt="2021-03-23T19:17:49.316" v="2284" actId="21"/>
        <pc:sldMkLst>
          <pc:docMk/>
          <pc:sldMk cId="2358019295" sldId="809"/>
        </pc:sldMkLst>
        <pc:spChg chg="mod">
          <ac:chgData name="Vanraden, Paul" userId="91602886-fe7f-4860-9714-56e67139aa92" providerId="ADAL" clId="{98660960-3ADE-40BD-BBCF-FF24B6448808}" dt="2021-03-20T18:14:39.442" v="1827" actId="20577"/>
          <ac:spMkLst>
            <pc:docMk/>
            <pc:sldMk cId="2358019295" sldId="809"/>
            <ac:spMk id="2" creationId="{7BE51208-B6FC-415C-959D-D5DEEEB5CDA0}"/>
          </ac:spMkLst>
        </pc:spChg>
        <pc:spChg chg="mod">
          <ac:chgData name="Vanraden, Paul" userId="91602886-fe7f-4860-9714-56e67139aa92" providerId="ADAL" clId="{98660960-3ADE-40BD-BBCF-FF24B6448808}" dt="2021-03-23T18:43:16.347" v="1934" actId="1076"/>
          <ac:spMkLst>
            <pc:docMk/>
            <pc:sldMk cId="2358019295" sldId="809"/>
            <ac:spMk id="6" creationId="{219BD3EA-74F7-4E72-9100-648F04960B9E}"/>
          </ac:spMkLst>
        </pc:spChg>
        <pc:graphicFrameChg chg="mod modGraphic">
          <ac:chgData name="Vanraden, Paul" userId="91602886-fe7f-4860-9714-56e67139aa92" providerId="ADAL" clId="{98660960-3ADE-40BD-BBCF-FF24B6448808}" dt="2021-03-23T19:17:49.316" v="2284" actId="21"/>
          <ac:graphicFrameMkLst>
            <pc:docMk/>
            <pc:sldMk cId="2358019295" sldId="809"/>
            <ac:graphicFrameMk id="4" creationId="{DB6E29D6-2A7E-4D29-86AC-E1688360AB70}"/>
          </ac:graphicFrameMkLst>
        </pc:graphicFrameChg>
      </pc:sldChg>
      <pc:sldChg chg="new del">
        <pc:chgData name="Vanraden, Paul" userId="91602886-fe7f-4860-9714-56e67139aa92" providerId="ADAL" clId="{98660960-3ADE-40BD-BBCF-FF24B6448808}" dt="2021-03-20T18:12:39.291" v="1788" actId="680"/>
        <pc:sldMkLst>
          <pc:docMk/>
          <pc:sldMk cId="3794658070" sldId="809"/>
        </pc:sldMkLst>
      </pc:sldChg>
      <pc:sldChg chg="delSp modSp mod">
        <pc:chgData name="Vanraden, Paul" userId="91602886-fe7f-4860-9714-56e67139aa92" providerId="ADAL" clId="{98660960-3ADE-40BD-BBCF-FF24B6448808}" dt="2021-03-23T19:19:11.163" v="2293" actId="20577"/>
        <pc:sldMkLst>
          <pc:docMk/>
          <pc:sldMk cId="1127145661" sldId="810"/>
        </pc:sldMkLst>
        <pc:spChg chg="mod">
          <ac:chgData name="Vanraden, Paul" userId="91602886-fe7f-4860-9714-56e67139aa92" providerId="ADAL" clId="{98660960-3ADE-40BD-BBCF-FF24B6448808}" dt="2021-03-23T18:47:09.595" v="1978" actId="20577"/>
          <ac:spMkLst>
            <pc:docMk/>
            <pc:sldMk cId="1127145661" sldId="810"/>
            <ac:spMk id="2" creationId="{7BE51208-B6FC-415C-959D-D5DEEEB5CDA0}"/>
          </ac:spMkLst>
        </pc:spChg>
        <pc:spChg chg="del mod">
          <ac:chgData name="Vanraden, Paul" userId="91602886-fe7f-4860-9714-56e67139aa92" providerId="ADAL" clId="{98660960-3ADE-40BD-BBCF-FF24B6448808}" dt="2021-03-23T18:41:23.372" v="1930" actId="21"/>
          <ac:spMkLst>
            <pc:docMk/>
            <pc:sldMk cId="1127145661" sldId="810"/>
            <ac:spMk id="6" creationId="{219BD3EA-74F7-4E72-9100-648F04960B9E}"/>
          </ac:spMkLst>
        </pc:spChg>
        <pc:graphicFrameChg chg="mod modGraphic">
          <ac:chgData name="Vanraden, Paul" userId="91602886-fe7f-4860-9714-56e67139aa92" providerId="ADAL" clId="{98660960-3ADE-40BD-BBCF-FF24B6448808}" dt="2021-03-23T19:19:11.163" v="2293" actId="20577"/>
          <ac:graphicFrameMkLst>
            <pc:docMk/>
            <pc:sldMk cId="1127145661" sldId="810"/>
            <ac:graphicFrameMk id="4" creationId="{DB6E29D6-2A7E-4D29-86AC-E1688360AB70}"/>
          </ac:graphicFrameMkLst>
        </pc:graphicFrameChg>
      </pc:sldChg>
      <pc:sldMasterChg chg="modSp mod">
        <pc:chgData name="Vanraden, Paul" userId="91602886-fe7f-4860-9714-56e67139aa92" providerId="ADAL" clId="{98660960-3ADE-40BD-BBCF-FF24B6448808}" dt="2021-02-25T02:09:46.552" v="50" actId="20577"/>
        <pc:sldMasterMkLst>
          <pc:docMk/>
          <pc:sldMasterMk cId="2820244169" sldId="2147483660"/>
        </pc:sldMasterMkLst>
        <pc:spChg chg="mod">
          <ac:chgData name="Vanraden, Paul" userId="91602886-fe7f-4860-9714-56e67139aa92" providerId="ADAL" clId="{98660960-3ADE-40BD-BBCF-FF24B6448808}" dt="2021-02-25T02:09:46.552" v="50" actId="20577"/>
          <ac:spMkLst>
            <pc:docMk/>
            <pc:sldMasterMk cId="2820244169" sldId="2147483660"/>
            <ac:spMk id="13" creationId="{00000000-0000-0000-0000-000000000000}"/>
          </ac:spMkLst>
        </pc:spChg>
      </pc:sldMasterChg>
    </pc:docChg>
  </pc:docChgLst>
  <pc:docChgLst>
    <pc:chgData name="Vanraden, Paul" userId="91602886-fe7f-4860-9714-56e67139aa92" providerId="ADAL" clId="{9634E002-A0B7-486C-83EB-5ADD775B26D8}"/>
    <pc:docChg chg="undo custSel modSld sldOrd">
      <pc:chgData name="Vanraden, Paul" userId="91602886-fe7f-4860-9714-56e67139aa92" providerId="ADAL" clId="{9634E002-A0B7-486C-83EB-5ADD775B26D8}" dt="2021-04-04T15:53:58.134" v="438" actId="1076"/>
      <pc:docMkLst>
        <pc:docMk/>
      </pc:docMkLst>
      <pc:sldChg chg="modSp mod">
        <pc:chgData name="Vanraden, Paul" userId="91602886-fe7f-4860-9714-56e67139aa92" providerId="ADAL" clId="{9634E002-A0B7-486C-83EB-5ADD775B26D8}" dt="2021-04-04T15:16:13.173" v="436" actId="20577"/>
        <pc:sldMkLst>
          <pc:docMk/>
          <pc:sldMk cId="1960622289" sldId="798"/>
        </pc:sldMkLst>
        <pc:spChg chg="mod">
          <ac:chgData name="Vanraden, Paul" userId="91602886-fe7f-4860-9714-56e67139aa92" providerId="ADAL" clId="{9634E002-A0B7-486C-83EB-5ADD775B26D8}" dt="2021-04-04T15:16:13.173" v="436" actId="20577"/>
          <ac:spMkLst>
            <pc:docMk/>
            <pc:sldMk cId="1960622289" sldId="798"/>
            <ac:spMk id="2" creationId="{9DBCAEC0-98DE-41CA-96A0-37AF9E3E1BB4}"/>
          </ac:spMkLst>
        </pc:spChg>
        <pc:spChg chg="mod">
          <ac:chgData name="Vanraden, Paul" userId="91602886-fe7f-4860-9714-56e67139aa92" providerId="ADAL" clId="{9634E002-A0B7-486C-83EB-5ADD775B26D8}" dt="2021-04-03T16:47:36.779" v="314" actId="207"/>
          <ac:spMkLst>
            <pc:docMk/>
            <pc:sldMk cId="1960622289" sldId="798"/>
            <ac:spMk id="3" creationId="{AB7F6033-6E69-4B77-B160-35BD4E8869EE}"/>
          </ac:spMkLst>
        </pc:spChg>
      </pc:sldChg>
      <pc:sldChg chg="modSp mod">
        <pc:chgData name="Vanraden, Paul" userId="91602886-fe7f-4860-9714-56e67139aa92" providerId="ADAL" clId="{9634E002-A0B7-486C-83EB-5ADD775B26D8}" dt="2021-04-03T16:36:05.519" v="300" actId="20577"/>
        <pc:sldMkLst>
          <pc:docMk/>
          <pc:sldMk cId="2786039554" sldId="799"/>
        </pc:sldMkLst>
        <pc:spChg chg="mod">
          <ac:chgData name="Vanraden, Paul" userId="91602886-fe7f-4860-9714-56e67139aa92" providerId="ADAL" clId="{9634E002-A0B7-486C-83EB-5ADD775B26D8}" dt="2021-04-03T16:36:05.519" v="300" actId="20577"/>
          <ac:spMkLst>
            <pc:docMk/>
            <pc:sldMk cId="2786039554" sldId="799"/>
            <ac:spMk id="2" creationId="{2B53EB82-69BA-4B3D-8227-83F0D6C0A772}"/>
          </ac:spMkLst>
        </pc:spChg>
      </pc:sldChg>
      <pc:sldChg chg="modSp mod">
        <pc:chgData name="Vanraden, Paul" userId="91602886-fe7f-4860-9714-56e67139aa92" providerId="ADAL" clId="{9634E002-A0B7-486C-83EB-5ADD775B26D8}" dt="2021-03-26T14:42:57.182" v="113" actId="20577"/>
        <pc:sldMkLst>
          <pc:docMk/>
          <pc:sldMk cId="869619118" sldId="800"/>
        </pc:sldMkLst>
        <pc:spChg chg="mod">
          <ac:chgData name="Vanraden, Paul" userId="91602886-fe7f-4860-9714-56e67139aa92" providerId="ADAL" clId="{9634E002-A0B7-486C-83EB-5ADD775B26D8}" dt="2021-03-26T14:42:57.182" v="113" actId="20577"/>
          <ac:spMkLst>
            <pc:docMk/>
            <pc:sldMk cId="869619118" sldId="800"/>
            <ac:spMk id="3" creationId="{A56FF5B4-7910-4FC4-8CF9-DE3403F93935}"/>
          </ac:spMkLst>
        </pc:spChg>
      </pc:sldChg>
      <pc:sldChg chg="modSp mod">
        <pc:chgData name="Vanraden, Paul" userId="91602886-fe7f-4860-9714-56e67139aa92" providerId="ADAL" clId="{9634E002-A0B7-486C-83EB-5ADD775B26D8}" dt="2021-04-04T15:10:38.539" v="419" actId="207"/>
        <pc:sldMkLst>
          <pc:docMk/>
          <pc:sldMk cId="716483184" sldId="801"/>
        </pc:sldMkLst>
        <pc:spChg chg="mod">
          <ac:chgData name="Vanraden, Paul" userId="91602886-fe7f-4860-9714-56e67139aa92" providerId="ADAL" clId="{9634E002-A0B7-486C-83EB-5ADD775B26D8}" dt="2021-04-04T15:10:38.539" v="419" actId="207"/>
          <ac:spMkLst>
            <pc:docMk/>
            <pc:sldMk cId="716483184" sldId="801"/>
            <ac:spMk id="3" creationId="{57F57D2D-276A-4229-B2A4-5EC055F1E05F}"/>
          </ac:spMkLst>
        </pc:spChg>
      </pc:sldChg>
      <pc:sldChg chg="modSp mod">
        <pc:chgData name="Vanraden, Paul" userId="91602886-fe7f-4860-9714-56e67139aa92" providerId="ADAL" clId="{9634E002-A0B7-486C-83EB-5ADD775B26D8}" dt="2021-04-04T15:14:20.963" v="421" actId="20577"/>
        <pc:sldMkLst>
          <pc:docMk/>
          <pc:sldMk cId="2213937192" sldId="803"/>
        </pc:sldMkLst>
        <pc:spChg chg="mod">
          <ac:chgData name="Vanraden, Paul" userId="91602886-fe7f-4860-9714-56e67139aa92" providerId="ADAL" clId="{9634E002-A0B7-486C-83EB-5ADD775B26D8}" dt="2021-04-04T15:14:20.963" v="421" actId="20577"/>
          <ac:spMkLst>
            <pc:docMk/>
            <pc:sldMk cId="2213937192" sldId="803"/>
            <ac:spMk id="3" creationId="{03D086B6-973D-4E9F-9E47-3836F5851586}"/>
          </ac:spMkLst>
        </pc:spChg>
      </pc:sldChg>
      <pc:sldChg chg="modSp mod">
        <pc:chgData name="Vanraden, Paul" userId="91602886-fe7f-4860-9714-56e67139aa92" providerId="ADAL" clId="{9634E002-A0B7-486C-83EB-5ADD775B26D8}" dt="2021-04-01T18:51:06.504" v="290" actId="20577"/>
        <pc:sldMkLst>
          <pc:docMk/>
          <pc:sldMk cId="3825924710" sldId="805"/>
        </pc:sldMkLst>
        <pc:spChg chg="mod">
          <ac:chgData name="Vanraden, Paul" userId="91602886-fe7f-4860-9714-56e67139aa92" providerId="ADAL" clId="{9634E002-A0B7-486C-83EB-5ADD775B26D8}" dt="2021-04-01T18:51:06.504" v="290" actId="20577"/>
          <ac:spMkLst>
            <pc:docMk/>
            <pc:sldMk cId="3825924710" sldId="805"/>
            <ac:spMk id="6" creationId="{219BD3EA-74F7-4E72-9100-648F04960B9E}"/>
          </ac:spMkLst>
        </pc:spChg>
      </pc:sldChg>
      <pc:sldChg chg="modSp mod">
        <pc:chgData name="Vanraden, Paul" userId="91602886-fe7f-4860-9714-56e67139aa92" providerId="ADAL" clId="{9634E002-A0B7-486C-83EB-5ADD775B26D8}" dt="2021-04-04T14:36:09.305" v="410" actId="20577"/>
        <pc:sldMkLst>
          <pc:docMk/>
          <pc:sldMk cId="1874608472" sldId="806"/>
        </pc:sldMkLst>
        <pc:spChg chg="mod">
          <ac:chgData name="Vanraden, Paul" userId="91602886-fe7f-4860-9714-56e67139aa92" providerId="ADAL" clId="{9634E002-A0B7-486C-83EB-5ADD775B26D8}" dt="2021-04-04T14:36:09.305" v="410" actId="20577"/>
          <ac:spMkLst>
            <pc:docMk/>
            <pc:sldMk cId="1874608472" sldId="806"/>
            <ac:spMk id="3" creationId="{4FEE0E5B-2D21-46E5-B0BE-2F30706D7213}"/>
          </ac:spMkLst>
        </pc:spChg>
      </pc:sldChg>
      <pc:sldChg chg="modSp mod">
        <pc:chgData name="Vanraden, Paul" userId="91602886-fe7f-4860-9714-56e67139aa92" providerId="ADAL" clId="{9634E002-A0B7-486C-83EB-5ADD775B26D8}" dt="2021-04-04T15:08:46.882" v="412" actId="20577"/>
        <pc:sldMkLst>
          <pc:docMk/>
          <pc:sldMk cId="4086091374" sldId="807"/>
        </pc:sldMkLst>
        <pc:spChg chg="mod">
          <ac:chgData name="Vanraden, Paul" userId="91602886-fe7f-4860-9714-56e67139aa92" providerId="ADAL" clId="{9634E002-A0B7-486C-83EB-5ADD775B26D8}" dt="2021-04-04T15:08:46.882" v="412" actId="20577"/>
          <ac:spMkLst>
            <pc:docMk/>
            <pc:sldMk cId="4086091374" sldId="807"/>
            <ac:spMk id="3" creationId="{B15E63C0-4049-4244-950B-BAF609BA82C4}"/>
          </ac:spMkLst>
        </pc:spChg>
      </pc:sldChg>
      <pc:sldChg chg="addSp delSp modSp mod">
        <pc:chgData name="Vanraden, Paul" userId="91602886-fe7f-4860-9714-56e67139aa92" providerId="ADAL" clId="{9634E002-A0B7-486C-83EB-5ADD775B26D8}" dt="2021-04-04T15:53:58.134" v="438" actId="1076"/>
        <pc:sldMkLst>
          <pc:docMk/>
          <pc:sldMk cId="53379862" sldId="808"/>
        </pc:sldMkLst>
        <pc:spChg chg="mod">
          <ac:chgData name="Vanraden, Paul" userId="91602886-fe7f-4860-9714-56e67139aa92" providerId="ADAL" clId="{9634E002-A0B7-486C-83EB-5ADD775B26D8}" dt="2021-03-25T18:35:50.756" v="2" actId="6549"/>
          <ac:spMkLst>
            <pc:docMk/>
            <pc:sldMk cId="53379862" sldId="808"/>
            <ac:spMk id="2" creationId="{A368354D-0D32-47D1-B2CC-BC0F9BB943AB}"/>
          </ac:spMkLst>
        </pc:spChg>
        <pc:spChg chg="mod">
          <ac:chgData name="Vanraden, Paul" userId="91602886-fe7f-4860-9714-56e67139aa92" providerId="ADAL" clId="{9634E002-A0B7-486C-83EB-5ADD775B26D8}" dt="2021-04-03T17:04:13.326" v="346" actId="20577"/>
          <ac:spMkLst>
            <pc:docMk/>
            <pc:sldMk cId="53379862" sldId="808"/>
            <ac:spMk id="3" creationId="{4B7F4C9D-0B6D-4C80-B90E-902A87D1251E}"/>
          </ac:spMkLst>
        </pc:spChg>
        <pc:spChg chg="add del mod">
          <ac:chgData name="Vanraden, Paul" userId="91602886-fe7f-4860-9714-56e67139aa92" providerId="ADAL" clId="{9634E002-A0B7-486C-83EB-5ADD775B26D8}" dt="2021-04-03T16:51:58.828" v="317" actId="478"/>
          <ac:spMkLst>
            <pc:docMk/>
            <pc:sldMk cId="53379862" sldId="808"/>
            <ac:spMk id="4" creationId="{7C1D40E7-ACAC-4714-9E14-BA408CE6DBE2}"/>
          </ac:spMkLst>
        </pc:spChg>
        <pc:spChg chg="add del mod">
          <ac:chgData name="Vanraden, Paul" userId="91602886-fe7f-4860-9714-56e67139aa92" providerId="ADAL" clId="{9634E002-A0B7-486C-83EB-5ADD775B26D8}" dt="2021-04-03T16:51:58.828" v="317" actId="478"/>
          <ac:spMkLst>
            <pc:docMk/>
            <pc:sldMk cId="53379862" sldId="808"/>
            <ac:spMk id="5" creationId="{AE04CCFC-65BE-4146-B017-C02822F16D19}"/>
          </ac:spMkLst>
        </pc:spChg>
        <pc:picChg chg="add del mod">
          <ac:chgData name="Vanraden, Paul" userId="91602886-fe7f-4860-9714-56e67139aa92" providerId="ADAL" clId="{9634E002-A0B7-486C-83EB-5ADD775B26D8}" dt="2021-04-03T16:52:52.173" v="323"/>
          <ac:picMkLst>
            <pc:docMk/>
            <pc:sldMk cId="53379862" sldId="808"/>
            <ac:picMk id="6" creationId="{601B3CDB-BA10-4EAD-A66D-8ECA66509176}"/>
          </ac:picMkLst>
        </pc:picChg>
        <pc:picChg chg="add mod">
          <ac:chgData name="Vanraden, Paul" userId="91602886-fe7f-4860-9714-56e67139aa92" providerId="ADAL" clId="{9634E002-A0B7-486C-83EB-5ADD775B26D8}" dt="2021-04-04T15:53:58.134" v="438" actId="1076"/>
          <ac:picMkLst>
            <pc:docMk/>
            <pc:sldMk cId="53379862" sldId="808"/>
            <ac:picMk id="7" creationId="{F065CBD4-2D39-44CC-8529-ED0993681255}"/>
          </ac:picMkLst>
        </pc:picChg>
        <pc:picChg chg="add del">
          <ac:chgData name="Vanraden, Paul" userId="91602886-fe7f-4860-9714-56e67139aa92" providerId="ADAL" clId="{9634E002-A0B7-486C-83EB-5ADD775B26D8}" dt="2021-04-03T16:56:55.342" v="328"/>
          <ac:picMkLst>
            <pc:docMk/>
            <pc:sldMk cId="53379862" sldId="808"/>
            <ac:picMk id="8" creationId="{47C7456D-742E-4711-A805-133FF8348B54}"/>
          </ac:picMkLst>
        </pc:picChg>
        <pc:picChg chg="add mod">
          <ac:chgData name="Vanraden, Paul" userId="91602886-fe7f-4860-9714-56e67139aa92" providerId="ADAL" clId="{9634E002-A0B7-486C-83EB-5ADD775B26D8}" dt="2021-04-04T15:53:41.618" v="437" actId="1076"/>
          <ac:picMkLst>
            <pc:docMk/>
            <pc:sldMk cId="53379862" sldId="808"/>
            <ac:picMk id="9" creationId="{C646F1E0-8D09-45D6-83B6-7F6326866EA0}"/>
          </ac:picMkLst>
        </pc:picChg>
        <pc:picChg chg="add del mod">
          <ac:chgData name="Vanraden, Paul" userId="91602886-fe7f-4860-9714-56e67139aa92" providerId="ADAL" clId="{9634E002-A0B7-486C-83EB-5ADD775B26D8}" dt="2021-04-03T16:51:58.828" v="317" actId="478"/>
          <ac:picMkLst>
            <pc:docMk/>
            <pc:sldMk cId="53379862" sldId="808"/>
            <ac:picMk id="1025" creationId="{B5CEC932-BCAC-492B-914E-49FBEE4C6F4B}"/>
          </ac:picMkLst>
        </pc:picChg>
      </pc:sldChg>
      <pc:sldChg chg="modSp mod">
        <pc:chgData name="Vanraden, Paul" userId="91602886-fe7f-4860-9714-56e67139aa92" providerId="ADAL" clId="{9634E002-A0B7-486C-83EB-5ADD775B26D8}" dt="2021-04-03T16:37:25.016" v="302"/>
        <pc:sldMkLst>
          <pc:docMk/>
          <pc:sldMk cId="2358019295" sldId="809"/>
        </pc:sldMkLst>
        <pc:spChg chg="mod">
          <ac:chgData name="Vanraden, Paul" userId="91602886-fe7f-4860-9714-56e67139aa92" providerId="ADAL" clId="{9634E002-A0B7-486C-83EB-5ADD775B26D8}" dt="2021-04-03T16:35:35.742" v="299" actId="20577"/>
          <ac:spMkLst>
            <pc:docMk/>
            <pc:sldMk cId="2358019295" sldId="809"/>
            <ac:spMk id="2" creationId="{7BE51208-B6FC-415C-959D-D5DEEEB5CDA0}"/>
          </ac:spMkLst>
        </pc:spChg>
        <pc:graphicFrameChg chg="mod">
          <ac:chgData name="Vanraden, Paul" userId="91602886-fe7f-4860-9714-56e67139aa92" providerId="ADAL" clId="{9634E002-A0B7-486C-83EB-5ADD775B26D8}" dt="2021-04-03T16:37:25.016" v="302"/>
          <ac:graphicFrameMkLst>
            <pc:docMk/>
            <pc:sldMk cId="2358019295" sldId="809"/>
            <ac:graphicFrameMk id="4" creationId="{DB6E29D6-2A7E-4D29-86AC-E1688360AB70}"/>
          </ac:graphicFrameMkLst>
        </pc:graphicFrameChg>
      </pc:sldChg>
      <pc:sldChg chg="ord">
        <pc:chgData name="Vanraden, Paul" userId="91602886-fe7f-4860-9714-56e67139aa92" providerId="ADAL" clId="{9634E002-A0B7-486C-83EB-5ADD775B26D8}" dt="2021-03-24T15:23:49.931" v="1"/>
        <pc:sldMkLst>
          <pc:docMk/>
          <pc:sldMk cId="1127145661" sldId="8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CED0D-9AF8-4FA7-BB84-D1C62BF6949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1C490-2F95-40B3-8620-BCE1FBD41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4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341120"/>
            <a:ext cx="11216640" cy="487680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51896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IP-2017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89000"/>
            <a:ext cx="10363200" cy="639763"/>
          </a:xfrm>
        </p:spPr>
        <p:txBody>
          <a:bodyPr/>
          <a:lstStyle>
            <a:lvl1pPr algn="l">
              <a:lnSpc>
                <a:spcPts val="6133"/>
              </a:lnSpc>
              <a:defRPr sz="56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83560"/>
            <a:ext cx="10363200" cy="3291840"/>
          </a:xfrm>
        </p:spPr>
        <p:txBody>
          <a:bodyPr/>
          <a:lstStyle>
            <a:lvl1pPr>
              <a:spcAft>
                <a:spcPts val="0"/>
              </a:spcAft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2192000" cy="274320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02927412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IP-2017 Title and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68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9840" y="1219200"/>
            <a:ext cx="5364480" cy="512064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9733278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P-2017 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181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USDA symbol 2color Hi Res.jpg"/>
          <p:cNvPicPr>
            <a:picLocks noChangeAspect="1"/>
          </p:cNvPicPr>
          <p:nvPr/>
        </p:nvPicPr>
        <p:blipFill>
          <a:blip r:embed="rId6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" y="121920"/>
            <a:ext cx="11216640" cy="6397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680" y="1341120"/>
            <a:ext cx="11216640" cy="487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067" b="1" dirty="0">
                <a:solidFill>
                  <a:schemeClr val="bg1"/>
                </a:solidFill>
              </a:rPr>
              <a:t>Meeting,  Location, Date (</a:t>
            </a:r>
            <a:fld id="{15B3028D-9398-4C32-B664-7BB0AE0371BF}" type="slidenum">
              <a:rPr lang="en-US" sz="1067" b="1" smtClean="0">
                <a:solidFill>
                  <a:schemeClr val="bg1"/>
                </a:solidFill>
              </a:rPr>
              <a:pPr/>
              <a:t>‹#›</a:t>
            </a:fld>
            <a:r>
              <a:rPr lang="en-US" sz="1067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78240" y="6673278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algn="r"/>
            <a:r>
              <a:rPr lang="en-US" sz="1067" b="1" dirty="0">
                <a:solidFill>
                  <a:schemeClr val="bg1"/>
                </a:solidFill>
              </a:rPr>
              <a:t>Presenter</a:t>
            </a:r>
          </a:p>
        </p:txBody>
      </p:sp>
      <p:pic>
        <p:nvPicPr>
          <p:cNvPr id="9" name="Picture 8" descr="USDA symbol 2color Hi Res.jpg"/>
          <p:cNvPicPr>
            <a:picLocks noChangeAspect="1"/>
          </p:cNvPicPr>
          <p:nvPr userDrawn="1"/>
        </p:nvPicPr>
        <p:blipFill>
          <a:blip r:embed="rId6" cstate="print"/>
          <a:srcRect r="1468"/>
          <a:stretch>
            <a:fillRect/>
          </a:stretch>
        </p:blipFill>
        <p:spPr>
          <a:xfrm>
            <a:off x="11509248" y="6409773"/>
            <a:ext cx="682752" cy="4736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6639560"/>
            <a:ext cx="11545824" cy="243840"/>
          </a:xfrm>
          <a:prstGeom prst="rect">
            <a:avLst/>
          </a:prstGeom>
          <a:solidFill>
            <a:srgbClr val="0052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4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853440"/>
          </a:xfrm>
          <a:prstGeom prst="rect">
            <a:avLst/>
          </a:prstGeom>
          <a:solidFill>
            <a:srgbClr val="2442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82880" y="6639560"/>
            <a:ext cx="7924800" cy="24384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067" b="1" dirty="0" err="1">
                <a:solidFill>
                  <a:schemeClr val="bg1"/>
                </a:solidFill>
              </a:rPr>
              <a:t>Interbull</a:t>
            </a:r>
            <a:r>
              <a:rPr lang="en-US" sz="1067" b="1" dirty="0">
                <a:solidFill>
                  <a:schemeClr val="bg1"/>
                </a:solidFill>
              </a:rPr>
              <a:t> annual meeting</a:t>
            </a:r>
            <a:r>
              <a:rPr lang="en-US" sz="1067" b="1">
                <a:solidFill>
                  <a:schemeClr val="bg1"/>
                </a:solidFill>
              </a:rPr>
              <a:t>, April 26 2021 </a:t>
            </a:r>
            <a:r>
              <a:rPr lang="en-US" sz="1067" b="1" dirty="0">
                <a:solidFill>
                  <a:schemeClr val="bg1"/>
                </a:solidFill>
              </a:rPr>
              <a:t>(</a:t>
            </a:r>
            <a:fld id="{15B3028D-9398-4C32-B664-7BB0AE0371BF}" type="slidenum">
              <a:rPr lang="en-US" sz="1067" b="1" smtClean="0">
                <a:solidFill>
                  <a:schemeClr val="bg1"/>
                </a:solidFill>
              </a:rPr>
              <a:pPr/>
              <a:t>‹#›</a:t>
            </a:fld>
            <a:r>
              <a:rPr lang="en-US" sz="1067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8778240" y="6673279"/>
            <a:ext cx="2682240" cy="164212"/>
          </a:xfrm>
          <a:prstGeom prst="rect">
            <a:avLst/>
          </a:prstGeom>
        </p:spPr>
        <p:txBody>
          <a:bodyPr lIns="0" tIns="0" rIns="0" bIns="0" anchor="ctr" anchorCtr="0">
            <a:spAutoFit/>
          </a:bodyPr>
          <a:lstStyle/>
          <a:p>
            <a:pPr algn="r"/>
            <a:r>
              <a:rPr lang="en-US" sz="1067" b="1" dirty="0">
                <a:solidFill>
                  <a:schemeClr val="bg1"/>
                </a:solidFill>
              </a:rPr>
              <a:t>VanRaden</a:t>
            </a:r>
          </a:p>
        </p:txBody>
      </p:sp>
    </p:spTree>
    <p:extLst>
      <p:ext uri="{BB962C8B-B14F-4D97-AF65-F5344CB8AC3E}">
        <p14:creationId xmlns:p14="http://schemas.microsoft.com/office/powerpoint/2010/main" val="282024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/>
  <p:txStyles>
    <p:titleStyle>
      <a:lvl1pPr algn="l" defTabSz="121917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78875" indent="-378875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Symbol" pitchFamily="18" charset="2"/>
        <a:buChar char="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40296" indent="-380990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Arial" pitchFamily="34" charset="0"/>
        <a:buChar char="–"/>
        <a:tabLst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38738" indent="-298443" algn="l" defTabSz="1219170" rtl="0" eaLnBrk="1" latinLnBrk="0" hangingPunct="1">
        <a:lnSpc>
          <a:spcPts val="3333"/>
        </a:lnSpc>
        <a:spcBef>
          <a:spcPts val="0"/>
        </a:spcBef>
        <a:spcAft>
          <a:spcPts val="1600"/>
        </a:spcAft>
        <a:buFont typeface="Calibri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vanraden@usda.gov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EB82-69BA-4B3D-8227-83F0D6C0A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Improved genomic validation </a:t>
            </a:r>
            <a:br>
              <a:rPr lang="en-US" dirty="0"/>
            </a:br>
            <a:r>
              <a:rPr lang="en-US" dirty="0"/>
              <a:t>with extra regressions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79F2F-00EC-412F-A12F-4587CFB5E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Paul M. VanRaden</a:t>
            </a:r>
          </a:p>
          <a:p>
            <a:endParaRPr lang="en-US" dirty="0"/>
          </a:p>
          <a:p>
            <a:pPr lvl="0">
              <a:lnSpc>
                <a:spcPts val="2800"/>
              </a:lnSpc>
              <a:spcAft>
                <a:spcPts val="2000"/>
              </a:spcAft>
            </a:pPr>
            <a:r>
              <a:rPr lang="en-US" sz="2667" dirty="0">
                <a:solidFill>
                  <a:prstClr val="black"/>
                </a:solidFill>
              </a:rPr>
              <a:t>USDA, Agricultural Research Service, Animal Genomics and Improvement Laboratory, Beltsville, MD, USA.</a:t>
            </a:r>
          </a:p>
          <a:p>
            <a:pPr lvl="0">
              <a:lnSpc>
                <a:spcPts val="2800"/>
              </a:lnSpc>
            </a:pPr>
            <a:r>
              <a:rPr lang="en-US" sz="2733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paul.vanraden@usda.gov</a:t>
            </a:r>
            <a:endParaRPr lang="en-US" sz="2733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3955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1208-B6FC-415C-959D-D5DEEEB5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Genomic validations for other USA traits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6E29D6-2A7E-4D29-86AC-E1688360AB7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2421710"/>
              </p:ext>
            </p:extLst>
          </p:nvPr>
        </p:nvGraphicFramePr>
        <p:xfrm>
          <a:off x="487363" y="1341438"/>
          <a:ext cx="11217271" cy="466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03483">
                  <a:extLst>
                    <a:ext uri="{9D8B030D-6E8A-4147-A177-3AD203B41FA5}">
                      <a16:colId xmlns:a16="http://schemas.microsoft.com/office/drawing/2014/main" val="4082668920"/>
                    </a:ext>
                  </a:extLst>
                </a:gridCol>
                <a:gridCol w="1215341">
                  <a:extLst>
                    <a:ext uri="{9D8B030D-6E8A-4147-A177-3AD203B41FA5}">
                      <a16:colId xmlns:a16="http://schemas.microsoft.com/office/drawing/2014/main" val="1249001914"/>
                    </a:ext>
                  </a:extLst>
                </a:gridCol>
                <a:gridCol w="1030147">
                  <a:extLst>
                    <a:ext uri="{9D8B030D-6E8A-4147-A177-3AD203B41FA5}">
                      <a16:colId xmlns:a16="http://schemas.microsoft.com/office/drawing/2014/main" val="2506993822"/>
                    </a:ext>
                  </a:extLst>
                </a:gridCol>
                <a:gridCol w="1342663">
                  <a:extLst>
                    <a:ext uri="{9D8B030D-6E8A-4147-A177-3AD203B41FA5}">
                      <a16:colId xmlns:a16="http://schemas.microsoft.com/office/drawing/2014/main" val="3811355493"/>
                    </a:ext>
                  </a:extLst>
                </a:gridCol>
                <a:gridCol w="1088021">
                  <a:extLst>
                    <a:ext uri="{9D8B030D-6E8A-4147-A177-3AD203B41FA5}">
                      <a16:colId xmlns:a16="http://schemas.microsoft.com/office/drawing/2014/main" val="3774977907"/>
                    </a:ext>
                  </a:extLst>
                </a:gridCol>
                <a:gridCol w="798653">
                  <a:extLst>
                    <a:ext uri="{9D8B030D-6E8A-4147-A177-3AD203B41FA5}">
                      <a16:colId xmlns:a16="http://schemas.microsoft.com/office/drawing/2014/main" val="1212775174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val="2625014525"/>
                    </a:ext>
                  </a:extLst>
                </a:gridCol>
                <a:gridCol w="1516284">
                  <a:extLst>
                    <a:ext uri="{9D8B030D-6E8A-4147-A177-3AD203B41FA5}">
                      <a16:colId xmlns:a16="http://schemas.microsoft.com/office/drawing/2014/main" val="2778875011"/>
                    </a:ext>
                  </a:extLst>
                </a:gridCol>
                <a:gridCol w="1345292">
                  <a:extLst>
                    <a:ext uri="{9D8B030D-6E8A-4147-A177-3AD203B41FA5}">
                      <a16:colId xmlns:a16="http://schemas.microsoft.com/office/drawing/2014/main" val="2694774231"/>
                    </a:ext>
                  </a:extLst>
                </a:gridCol>
              </a:tblGrid>
              <a:tr h="441642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Trait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B1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tests </a:t>
                      </a:r>
                      <a:r>
                        <a:rPr lang="en-US" sz="2800" b="1" dirty="0"/>
                        <a:t>(significance)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 R</a:t>
                      </a:r>
                      <a:r>
                        <a:rPr lang="en-US" sz="2800" b="1" baseline="3000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en-US" sz="28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(%)</a:t>
                      </a:r>
                      <a:endParaRPr lang="en-US" sz="2800" b="0" baseline="30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71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Age(</a:t>
                      </a:r>
                      <a:r>
                        <a:rPr lang="en-US" sz="2800" b="1" dirty="0" err="1"/>
                        <a:t>yr</a:t>
                      </a:r>
                      <a:r>
                        <a:rPr lang="en-US" sz="2800" b="1" dirty="0"/>
                        <a:t>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PA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EFI</a:t>
                      </a:r>
                      <a:endParaRPr lang="en-US" sz="2800" b="1" baseline="30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/>
                        <a:t>B0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Residual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3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17.5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-16.3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-3.1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7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Fat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-18.6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157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SCS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-3.7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2013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-6.1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212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DPR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24675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CCR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273119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HCR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38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14566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CAEC0-98DE-41CA-96A0-37AF9E3E1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F6033-6E69-4B77-B160-35BD4E8869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Validation could use published GEBV or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dGEBV</a:t>
            </a:r>
            <a:r>
              <a:rPr lang="en-US" dirty="0"/>
              <a:t> and </a:t>
            </a:r>
            <a:r>
              <a:rPr lang="en-US" dirty="0" err="1"/>
              <a:t>ssGBLUP</a:t>
            </a:r>
            <a:endParaRPr lang="en-US" dirty="0"/>
          </a:p>
          <a:p>
            <a:r>
              <a:rPr lang="en-US" dirty="0"/>
              <a:t>GEBV predictions are simple to explain but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not independent</a:t>
            </a:r>
          </a:p>
          <a:p>
            <a:r>
              <a:rPr lang="en-US" dirty="0"/>
              <a:t>Later </a:t>
            </a:r>
            <a:r>
              <a:rPr lang="en-US" dirty="0" err="1"/>
              <a:t>deregressed</a:t>
            </a:r>
            <a:r>
              <a:rPr lang="en-US" dirty="0"/>
              <a:t> GEBVs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are independent </a:t>
            </a:r>
            <a:r>
              <a:rPr lang="en-US" dirty="0"/>
              <a:t>of earlier GEBVs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Extra regressions </a:t>
            </a:r>
            <a:r>
              <a:rPr lang="en-US" dirty="0"/>
              <a:t>can show which bull groups change and why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Trend differences </a:t>
            </a:r>
            <a:r>
              <a:rPr lang="en-US" dirty="0"/>
              <a:t>may reflect inflation of the youngest bull GEBV or preselection bias in proven bull GEBV</a:t>
            </a:r>
          </a:p>
          <a:p>
            <a:r>
              <a:rPr lang="en-US" dirty="0"/>
              <a:t>Models may need revision to balance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accuracy</a:t>
            </a:r>
            <a:r>
              <a:rPr lang="en-US" dirty="0"/>
              <a:t>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bias</a:t>
            </a:r>
          </a:p>
        </p:txBody>
      </p:sp>
    </p:spTree>
    <p:extLst>
      <p:ext uri="{BB962C8B-B14F-4D97-AF65-F5344CB8AC3E}">
        <p14:creationId xmlns:p14="http://schemas.microsoft.com/office/powerpoint/2010/main" val="196062228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354D-0D32-47D1-B2CC-BC0F9BB9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F4C9D-0B6D-4C80-B90E-902A87D125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Interbull</a:t>
            </a:r>
            <a:r>
              <a:rPr lang="en-US" dirty="0"/>
              <a:t> working group on genomic validation: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Esa Mäntysaari, Raphael Mrode, Zengting Liu, Pete Sullivan, Paul VanRaden</a:t>
            </a:r>
          </a:p>
          <a:p>
            <a:r>
              <a:rPr lang="en-US" dirty="0" err="1"/>
              <a:t>Interbull</a:t>
            </a:r>
            <a:r>
              <a:rPr lang="en-US" dirty="0"/>
              <a:t> staff for support</a:t>
            </a:r>
          </a:p>
          <a:p>
            <a:r>
              <a:rPr lang="en-US" dirty="0"/>
              <a:t>CDCB staff and industry cooperators for data</a:t>
            </a:r>
          </a:p>
          <a:p>
            <a:r>
              <a:rPr lang="en-US" dirty="0"/>
              <a:t>AGIL staff and USDA funding of project 8042-31000-002-00-D, “Improving Dairy Animals by Increasing Accuracy of Genomic Prediction, Evaluating New Traits, and Redefining Selection Goals”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65CBD4-2D39-44CC-8529-ED0993681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9575" y="3429000"/>
            <a:ext cx="1209178" cy="5386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646F1E0-8D09-45D6-83B6-7F6326866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437" y="2648802"/>
            <a:ext cx="681125" cy="78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798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A7454-DF87-4F51-A99C-C4D3172CC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and future validation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FF5B4-7910-4FC4-8CF9-DE3403F939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Tests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US" dirty="0"/>
              <a:t>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II</a:t>
            </a:r>
            <a:r>
              <a:rPr lang="en-US" dirty="0"/>
              <a:t>,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III</a:t>
            </a:r>
            <a:r>
              <a:rPr lang="en-US" dirty="0"/>
              <a:t> check for bias in proven bull genetic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trend</a:t>
            </a:r>
          </a:p>
          <a:p>
            <a:r>
              <a:rPr lang="en-US" dirty="0"/>
              <a:t>Test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IV</a:t>
            </a:r>
            <a:r>
              <a:rPr lang="en-US" dirty="0"/>
              <a:t> checks for stability of EBV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variance</a:t>
            </a:r>
            <a:r>
              <a:rPr lang="en-US" dirty="0"/>
              <a:t> (MS)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Genomic</a:t>
            </a:r>
            <a:r>
              <a:rPr lang="en-US" dirty="0"/>
              <a:t> validation checks if young bull GEBV match later DYD</a:t>
            </a:r>
          </a:p>
          <a:p>
            <a:r>
              <a:rPr lang="en-US" dirty="0"/>
              <a:t>Future options for genomic validation:</a:t>
            </a:r>
          </a:p>
          <a:p>
            <a:pPr lvl="1"/>
            <a:r>
              <a:rPr lang="en-US" dirty="0"/>
              <a:t>Use later GEBV or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deregressed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GEBV </a:t>
            </a:r>
            <a:r>
              <a:rPr lang="en-US" dirty="0"/>
              <a:t>instead of later DYD or </a:t>
            </a:r>
            <a:r>
              <a:rPr lang="en-US" dirty="0" err="1"/>
              <a:t>deregressed</a:t>
            </a:r>
            <a:r>
              <a:rPr lang="en-US" dirty="0"/>
              <a:t> EBV as dependent variable (better for </a:t>
            </a:r>
            <a:r>
              <a:rPr lang="en-US" dirty="0" err="1"/>
              <a:t>ssGBLUP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regression on age </a:t>
            </a:r>
            <a:r>
              <a:rPr lang="en-US" dirty="0"/>
              <a:t>to test if genetic trend in </a:t>
            </a:r>
            <a:r>
              <a:rPr lang="en-US"/>
              <a:t>young bulls changes </a:t>
            </a:r>
            <a:r>
              <a:rPr lang="en-US" dirty="0"/>
              <a:t>when they later add daughter records</a:t>
            </a:r>
          </a:p>
          <a:p>
            <a:pPr lvl="1"/>
            <a:r>
              <a:rPr lang="en-US" dirty="0"/>
              <a:t>Add other regressions such as for PA or inbreeding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191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E7063-B3BE-4ED1-A978-89B477B2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Dependent variables and weighting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E0E5B-2D21-46E5-B0BE-2F30706D72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Prediction of new data should account for selection in old data</a:t>
            </a:r>
          </a:p>
          <a:p>
            <a:pPr lvl="1"/>
            <a:r>
              <a:rPr lang="en-US" dirty="0"/>
              <a:t>Conventional DYD excludes genomic info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(could be biased)</a:t>
            </a:r>
          </a:p>
          <a:p>
            <a:pPr lvl="1"/>
            <a:r>
              <a:rPr lang="en-US" dirty="0"/>
              <a:t>New GEBV contains info from old GEBV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(not independent)</a:t>
            </a:r>
          </a:p>
          <a:p>
            <a:pPr lvl="1"/>
            <a:r>
              <a:rPr lang="en-US" dirty="0" err="1"/>
              <a:t>Deregressed</a:t>
            </a:r>
            <a:r>
              <a:rPr lang="en-US" dirty="0"/>
              <a:t> GEBV = </a:t>
            </a:r>
            <a:r>
              <a:rPr lang="en-US" dirty="0" err="1"/>
              <a:t>GEBVold</a:t>
            </a:r>
            <a:r>
              <a:rPr lang="en-US" dirty="0"/>
              <a:t> + (</a:t>
            </a:r>
            <a:r>
              <a:rPr lang="en-US" dirty="0" err="1"/>
              <a:t>GEBVnew</a:t>
            </a:r>
            <a:r>
              <a:rPr lang="en-US" dirty="0"/>
              <a:t> – </a:t>
            </a:r>
            <a:r>
              <a:rPr lang="en-US" dirty="0" err="1"/>
              <a:t>GEBVold</a:t>
            </a:r>
            <a:r>
              <a:rPr lang="en-US" dirty="0"/>
              <a:t>) / </a:t>
            </a:r>
            <a:r>
              <a:rPr lang="en-US" dirty="0" err="1"/>
              <a:t>Rdif</a:t>
            </a:r>
            <a:endParaRPr lang="en-US" dirty="0"/>
          </a:p>
          <a:p>
            <a:pPr lvl="1"/>
            <a:r>
              <a:rPr lang="en-US" dirty="0"/>
              <a:t>Similar to </a:t>
            </a:r>
            <a:r>
              <a:rPr lang="en-US" dirty="0" err="1"/>
              <a:t>deregressed</a:t>
            </a:r>
            <a:r>
              <a:rPr lang="en-US" dirty="0"/>
              <a:t> EBV = PA + (EBV – PA) / </a:t>
            </a:r>
            <a:r>
              <a:rPr lang="en-US" dirty="0" err="1"/>
              <a:t>Rdif</a:t>
            </a:r>
            <a:endParaRPr lang="en-US" dirty="0"/>
          </a:p>
          <a:p>
            <a:r>
              <a:rPr lang="en-US" dirty="0"/>
              <a:t>Weighting based on difference in reliability</a:t>
            </a:r>
          </a:p>
          <a:p>
            <a:pPr lvl="1"/>
            <a:r>
              <a:rPr lang="en-US" dirty="0"/>
              <a:t>Compute </a:t>
            </a:r>
            <a:r>
              <a:rPr lang="en-US" dirty="0" err="1"/>
              <a:t>newEDC</a:t>
            </a:r>
            <a:r>
              <a:rPr lang="en-US" dirty="0"/>
              <a:t> – </a:t>
            </a:r>
            <a:r>
              <a:rPr lang="en-US" dirty="0" err="1"/>
              <a:t>oldEDC</a:t>
            </a:r>
            <a:r>
              <a:rPr lang="en-US" dirty="0"/>
              <a:t> and convert difference to </a:t>
            </a:r>
            <a:r>
              <a:rPr lang="en-US" dirty="0" err="1"/>
              <a:t>Rdif</a:t>
            </a:r>
            <a:endParaRPr lang="en-US" dirty="0"/>
          </a:p>
          <a:p>
            <a:pPr lvl="1"/>
            <a:r>
              <a:rPr lang="en-US" dirty="0"/>
              <a:t>Weight bull </a:t>
            </a:r>
            <a:r>
              <a:rPr lang="en-US" dirty="0" err="1"/>
              <a:t>dGEBV</a:t>
            </a:r>
            <a:r>
              <a:rPr lang="en-US" dirty="0"/>
              <a:t> by </a:t>
            </a:r>
            <a:r>
              <a:rPr lang="en-US" dirty="0" err="1"/>
              <a:t>Rdif</a:t>
            </a:r>
            <a:r>
              <a:rPr lang="en-US" dirty="0"/>
              <a:t> (no weight if no reliability gain)</a:t>
            </a:r>
          </a:p>
        </p:txBody>
      </p:sp>
    </p:spTree>
    <p:extLst>
      <p:ext uri="{BB962C8B-B14F-4D97-AF65-F5344CB8AC3E}">
        <p14:creationId xmlns:p14="http://schemas.microsoft.com/office/powerpoint/2010/main" val="18746084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60955-6F42-414E-8595-2DDF37CE0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added after truncation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E63C0-4049-4244-950B-BAF609BA82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Gains in reliability come from added: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Parent</a:t>
            </a:r>
            <a:r>
              <a:rPr lang="en-US" dirty="0"/>
              <a:t> info and higher REL(PA)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Genomic</a:t>
            </a:r>
            <a:r>
              <a:rPr lang="en-US" dirty="0"/>
              <a:t> info from larger reference population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Own</a:t>
            </a:r>
            <a:r>
              <a:rPr lang="en-US" dirty="0"/>
              <a:t> records for cows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Daughter</a:t>
            </a:r>
            <a:r>
              <a:rPr lang="en-US" dirty="0"/>
              <a:t> records as summarized in DYD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Granddaughter</a:t>
            </a:r>
            <a:r>
              <a:rPr lang="en-US" dirty="0"/>
              <a:t> records (may be &gt; daughters but not in DYD)</a:t>
            </a:r>
          </a:p>
          <a:p>
            <a:r>
              <a:rPr lang="en-US" dirty="0"/>
              <a:t>Validation could test the sum of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all</a:t>
            </a:r>
            <a:r>
              <a:rPr lang="en-US" dirty="0"/>
              <a:t> changes in GEBV</a:t>
            </a:r>
          </a:p>
          <a:p>
            <a:r>
              <a:rPr lang="en-US" dirty="0"/>
              <a:t>Requires EDC difference from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all</a:t>
            </a:r>
            <a:r>
              <a:rPr lang="en-US" dirty="0"/>
              <a:t> sources as a function of REL</a:t>
            </a:r>
          </a:p>
        </p:txBody>
      </p:sp>
    </p:spTree>
    <p:extLst>
      <p:ext uri="{BB962C8B-B14F-4D97-AF65-F5344CB8AC3E}">
        <p14:creationId xmlns:p14="http://schemas.microsoft.com/office/powerpoint/2010/main" val="408609137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D47DF-E2EE-4A57-8B98-DDC727A58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and methods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57D2D-276A-4229-B2A4-5EC055F1E0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Official GEBVs for 3,504 HO bulls with daughters in &gt;10 herds in Dec 2020 but none in Dec 2016 </a:t>
            </a:r>
          </a:p>
          <a:p>
            <a:r>
              <a:rPr lang="en-US" dirty="0"/>
              <a:t>Earlier GEBVs were adjusted to the later genetic base</a:t>
            </a:r>
          </a:p>
          <a:p>
            <a:r>
              <a:rPr lang="en-US" dirty="0"/>
              <a:t>Predict later </a:t>
            </a:r>
            <a:r>
              <a:rPr lang="en-US" dirty="0" err="1"/>
              <a:t>dGEBV</a:t>
            </a:r>
            <a:r>
              <a:rPr lang="en-US" dirty="0"/>
              <a:t> to get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model 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/>
              <a:t>, or predict the changes (later </a:t>
            </a:r>
            <a:r>
              <a:rPr lang="en-US" dirty="0" err="1"/>
              <a:t>dGEBV</a:t>
            </a:r>
            <a:r>
              <a:rPr lang="en-US" dirty="0"/>
              <a:t> – earlier GEBV) to get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residual 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High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model 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values are desired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Low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residual 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values are desired if the extra regressions do not contribute significantly (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GEBV changes not predictable</a:t>
            </a:r>
            <a:r>
              <a:rPr lang="en-US" dirty="0">
                <a:solidFill>
                  <a:prstClr val="black"/>
                </a:solidFill>
              </a:rPr>
              <a:t>)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Large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 test </a:t>
            </a:r>
            <a:r>
              <a:rPr lang="en-US" dirty="0">
                <a:solidFill>
                  <a:prstClr val="black"/>
                </a:solidFill>
              </a:rPr>
              <a:t>values (&gt; ±3) indicate significant regressions</a:t>
            </a:r>
          </a:p>
          <a:p>
            <a:pPr lvl="1"/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8318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1208-B6FC-415C-959D-D5DEEEB5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dependent variable to validate?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6E29D6-2A7E-4D29-86AC-E1688360AB7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11549299"/>
              </p:ext>
            </p:extLst>
          </p:nvPr>
        </p:nvGraphicFramePr>
        <p:xfrm>
          <a:off x="487363" y="1341438"/>
          <a:ext cx="11217271" cy="259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4814">
                  <a:extLst>
                    <a:ext uri="{9D8B030D-6E8A-4147-A177-3AD203B41FA5}">
                      <a16:colId xmlns:a16="http://schemas.microsoft.com/office/drawing/2014/main" val="4082668920"/>
                    </a:ext>
                  </a:extLst>
                </a:gridCol>
                <a:gridCol w="1597308">
                  <a:extLst>
                    <a:ext uri="{9D8B030D-6E8A-4147-A177-3AD203B41FA5}">
                      <a16:colId xmlns:a16="http://schemas.microsoft.com/office/drawing/2014/main" val="668454417"/>
                    </a:ext>
                  </a:extLst>
                </a:gridCol>
                <a:gridCol w="1794139">
                  <a:extLst>
                    <a:ext uri="{9D8B030D-6E8A-4147-A177-3AD203B41FA5}">
                      <a16:colId xmlns:a16="http://schemas.microsoft.com/office/drawing/2014/main" val="250699382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11355493"/>
                    </a:ext>
                  </a:extLst>
                </a:gridCol>
                <a:gridCol w="1597307">
                  <a:extLst>
                    <a:ext uri="{9D8B030D-6E8A-4147-A177-3AD203B41FA5}">
                      <a16:colId xmlns:a16="http://schemas.microsoft.com/office/drawing/2014/main" val="3774977907"/>
                    </a:ext>
                  </a:extLst>
                </a:gridCol>
                <a:gridCol w="231494">
                  <a:extLst>
                    <a:ext uri="{9D8B030D-6E8A-4147-A177-3AD203B41FA5}">
                      <a16:colId xmlns:a16="http://schemas.microsoft.com/office/drawing/2014/main" val="1212775174"/>
                    </a:ext>
                  </a:extLst>
                </a:gridCol>
                <a:gridCol w="408995">
                  <a:extLst>
                    <a:ext uri="{9D8B030D-6E8A-4147-A177-3AD203B41FA5}">
                      <a16:colId xmlns:a16="http://schemas.microsoft.com/office/drawing/2014/main" val="2625014525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778875011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694774231"/>
                    </a:ext>
                  </a:extLst>
                </a:gridCol>
              </a:tblGrid>
              <a:tr h="441642">
                <a:tc>
                  <a:txBody>
                    <a:bodyPr/>
                    <a:lstStyle/>
                    <a:p>
                      <a:r>
                        <a:rPr lang="en-US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Dependent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B1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tests </a:t>
                      </a:r>
                      <a:r>
                        <a:rPr lang="en-US" sz="2800" b="1" dirty="0"/>
                        <a:t>(significance)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R</a:t>
                      </a:r>
                      <a:r>
                        <a:rPr lang="en-US" sz="2800" b="1" baseline="30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(%)</a:t>
                      </a:r>
                      <a:endParaRPr lang="en-US" sz="2800" b="0" baseline="30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71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baseline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B1</a:t>
                      </a:r>
                      <a:r>
                        <a:rPr lang="en-US" sz="2800" b="1" baseline="30000" dirty="0"/>
                        <a:t>1</a:t>
                      </a:r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/>
                        <a:t>B0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baseline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Residual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Model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33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/>
                        <a:t>DYD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0.10%</a:t>
                      </a:r>
                    </a:p>
                  </a:txBody>
                  <a:tcPr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59%</a:t>
                      </a:r>
                    </a:p>
                  </a:txBody>
                  <a:tcP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8327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/>
                        <a:t>dGEBV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157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r>
                        <a:rPr lang="en-US" sz="2800" b="1" dirty="0"/>
                        <a:t>GEBV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-16.3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0.02%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201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19BD3EA-74F7-4E72-9100-648F04960B9E}"/>
              </a:ext>
            </a:extLst>
          </p:cNvPr>
          <p:cNvSpPr txBox="1"/>
          <p:nvPr/>
        </p:nvSpPr>
        <p:spPr>
          <a:xfrm>
            <a:off x="4187785" y="4506893"/>
            <a:ext cx="5180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Test of B1 difference from expected 1.0</a:t>
            </a:r>
          </a:p>
        </p:txBody>
      </p:sp>
    </p:spTree>
    <p:extLst>
      <p:ext uri="{BB962C8B-B14F-4D97-AF65-F5344CB8AC3E}">
        <p14:creationId xmlns:p14="http://schemas.microsoft.com/office/powerpoint/2010/main" val="235801929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1208-B6FC-415C-959D-D5DEEEB5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Genomic validation with just 1 or extra regressions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6E29D6-2A7E-4D29-86AC-E1688360AB7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36628998"/>
              </p:ext>
            </p:extLst>
          </p:nvPr>
        </p:nvGraphicFramePr>
        <p:xfrm>
          <a:off x="487363" y="1341438"/>
          <a:ext cx="11217270" cy="3627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2467">
                  <a:extLst>
                    <a:ext uri="{9D8B030D-6E8A-4147-A177-3AD203B41FA5}">
                      <a16:colId xmlns:a16="http://schemas.microsoft.com/office/drawing/2014/main" val="4082668920"/>
                    </a:ext>
                  </a:extLst>
                </a:gridCol>
                <a:gridCol w="1301070">
                  <a:extLst>
                    <a:ext uri="{9D8B030D-6E8A-4147-A177-3AD203B41FA5}">
                      <a16:colId xmlns:a16="http://schemas.microsoft.com/office/drawing/2014/main" val="2506993822"/>
                    </a:ext>
                  </a:extLst>
                </a:gridCol>
                <a:gridCol w="1453243">
                  <a:extLst>
                    <a:ext uri="{9D8B030D-6E8A-4147-A177-3AD203B41FA5}">
                      <a16:colId xmlns:a16="http://schemas.microsoft.com/office/drawing/2014/main" val="3811355493"/>
                    </a:ext>
                  </a:extLst>
                </a:gridCol>
                <a:gridCol w="1074057">
                  <a:extLst>
                    <a:ext uri="{9D8B030D-6E8A-4147-A177-3AD203B41FA5}">
                      <a16:colId xmlns:a16="http://schemas.microsoft.com/office/drawing/2014/main" val="3774977907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1212775174"/>
                    </a:ext>
                  </a:extLst>
                </a:gridCol>
                <a:gridCol w="1603599">
                  <a:extLst>
                    <a:ext uri="{9D8B030D-6E8A-4147-A177-3AD203B41FA5}">
                      <a16:colId xmlns:a16="http://schemas.microsoft.com/office/drawing/2014/main" val="2625014525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778875011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694774231"/>
                    </a:ext>
                  </a:extLst>
                </a:gridCol>
              </a:tblGrid>
              <a:tr h="4416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B1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tests </a:t>
                      </a:r>
                      <a:r>
                        <a:rPr lang="en-US" sz="2800" b="1" dirty="0"/>
                        <a:t>(significance)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R</a:t>
                      </a:r>
                      <a:r>
                        <a:rPr lang="en-US" sz="2800" b="1" baseline="30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(%)</a:t>
                      </a:r>
                      <a:endParaRPr lang="en-US" sz="2800" b="0" baseline="30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71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B1</a:t>
                      </a:r>
                      <a:r>
                        <a:rPr lang="en-US" sz="2800" b="1" baseline="30000" dirty="0"/>
                        <a:t>1</a:t>
                      </a:r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Age(</a:t>
                      </a:r>
                      <a:r>
                        <a:rPr lang="en-US" sz="2800" b="1" dirty="0" err="1"/>
                        <a:t>yr</a:t>
                      </a:r>
                      <a:r>
                        <a:rPr lang="en-US" sz="2800" b="1" dirty="0"/>
                        <a:t>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PA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EFI</a:t>
                      </a:r>
                      <a:r>
                        <a:rPr lang="en-US" sz="2800" b="1" baseline="300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/>
                        <a:t>B0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Residual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3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-0.9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7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-25.7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157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-22.6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20136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-4.6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32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20.0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2467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19BD3EA-74F7-4E72-9100-648F04960B9E}"/>
              </a:ext>
            </a:extLst>
          </p:cNvPr>
          <p:cNvSpPr txBox="1"/>
          <p:nvPr/>
        </p:nvSpPr>
        <p:spPr>
          <a:xfrm>
            <a:off x="2196939" y="5284301"/>
            <a:ext cx="56987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Test of B1 difference from expected 1.0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aseline="30000" dirty="0">
                <a:solidFill>
                  <a:prstClr val="black"/>
                </a:solidFill>
                <a:latin typeface="Calibri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Calibri"/>
              </a:rPr>
              <a:t>E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xpected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Future Inbreeding for bull in 2016</a:t>
            </a:r>
          </a:p>
        </p:txBody>
      </p:sp>
    </p:spTree>
    <p:extLst>
      <p:ext uri="{BB962C8B-B14F-4D97-AF65-F5344CB8AC3E}">
        <p14:creationId xmlns:p14="http://schemas.microsoft.com/office/powerpoint/2010/main" val="224872809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1208-B6FC-415C-959D-D5DEEEB5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Validation with extra regressions in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B6E29D6-2A7E-4D29-86AC-E1688360AB7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62625669"/>
              </p:ext>
            </p:extLst>
          </p:nvPr>
        </p:nvGraphicFramePr>
        <p:xfrm>
          <a:off x="487363" y="1341438"/>
          <a:ext cx="11217270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2467">
                  <a:extLst>
                    <a:ext uri="{9D8B030D-6E8A-4147-A177-3AD203B41FA5}">
                      <a16:colId xmlns:a16="http://schemas.microsoft.com/office/drawing/2014/main" val="4082668920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06993822"/>
                    </a:ext>
                  </a:extLst>
                </a:gridCol>
                <a:gridCol w="1405789">
                  <a:extLst>
                    <a:ext uri="{9D8B030D-6E8A-4147-A177-3AD203B41FA5}">
                      <a16:colId xmlns:a16="http://schemas.microsoft.com/office/drawing/2014/main" val="3811355493"/>
                    </a:ext>
                  </a:extLst>
                </a:gridCol>
                <a:gridCol w="1863524">
                  <a:extLst>
                    <a:ext uri="{9D8B030D-6E8A-4147-A177-3AD203B41FA5}">
                      <a16:colId xmlns:a16="http://schemas.microsoft.com/office/drawing/2014/main" val="3774977907"/>
                    </a:ext>
                  </a:extLst>
                </a:gridCol>
                <a:gridCol w="1328677">
                  <a:extLst>
                    <a:ext uri="{9D8B030D-6E8A-4147-A177-3AD203B41FA5}">
                      <a16:colId xmlns:a16="http://schemas.microsoft.com/office/drawing/2014/main" val="1212775174"/>
                    </a:ext>
                  </a:extLst>
                </a:gridCol>
                <a:gridCol w="1603599">
                  <a:extLst>
                    <a:ext uri="{9D8B030D-6E8A-4147-A177-3AD203B41FA5}">
                      <a16:colId xmlns:a16="http://schemas.microsoft.com/office/drawing/2014/main" val="2625014525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778875011"/>
                    </a:ext>
                  </a:extLst>
                </a:gridCol>
                <a:gridCol w="1602467">
                  <a:extLst>
                    <a:ext uri="{9D8B030D-6E8A-4147-A177-3AD203B41FA5}">
                      <a16:colId xmlns:a16="http://schemas.microsoft.com/office/drawing/2014/main" val="2694774231"/>
                    </a:ext>
                  </a:extLst>
                </a:gridCol>
              </a:tblGrid>
              <a:tr h="4416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B1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 tests </a:t>
                      </a:r>
                      <a:r>
                        <a:rPr lang="en-US" sz="2800" b="1" dirty="0"/>
                        <a:t>(significance)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R</a:t>
                      </a:r>
                      <a:r>
                        <a:rPr lang="en-US" sz="2800" b="1" baseline="30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800" b="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(%)</a:t>
                      </a:r>
                      <a:endParaRPr lang="en-US" sz="2800" b="0" baseline="30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671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Birth </a:t>
                      </a:r>
                      <a:r>
                        <a:rPr lang="en-US" sz="2800" b="1" dirty="0" err="1"/>
                        <a:t>yr</a:t>
                      </a:r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/>
                        <a:t>PA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B0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Residual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30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-0.7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-2.6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7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15751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-10.9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820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1.39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-12.0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2467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19BD3EA-74F7-4E72-9100-648F04960B9E}"/>
              </a:ext>
            </a:extLst>
          </p:cNvPr>
          <p:cNvSpPr txBox="1"/>
          <p:nvPr/>
        </p:nvSpPr>
        <p:spPr>
          <a:xfrm>
            <a:off x="1981200" y="5030153"/>
            <a:ext cx="97231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Provided by Pete Sullivan,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LactaNet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0"/>
            <a:r>
              <a:rPr lang="en-US" sz="2800" dirty="0"/>
              <a:t>Model </a:t>
            </a:r>
            <a:r>
              <a:rPr lang="en-US" sz="2800" dirty="0">
                <a:latin typeface="Calibri"/>
              </a:rPr>
              <a:t>R</a:t>
            </a:r>
            <a:r>
              <a:rPr lang="en-US" sz="2800" baseline="30000" dirty="0">
                <a:latin typeface="Calibri"/>
              </a:rPr>
              <a:t>2</a:t>
            </a:r>
            <a:r>
              <a:rPr lang="en-US" sz="2800" dirty="0">
                <a:latin typeface="Calibri"/>
              </a:rPr>
              <a:t> for CAN and USA differ due to 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edits and bulls included,</a:t>
            </a:r>
          </a:p>
          <a:p>
            <a:pPr lvl="0"/>
            <a:r>
              <a:rPr lang="en-US" sz="2800" dirty="0">
                <a:latin typeface="Calibri"/>
              </a:rPr>
              <a:t>Dependent variable was later GEBV rather than </a:t>
            </a:r>
            <a:r>
              <a:rPr lang="en-US" sz="2800" dirty="0" err="1">
                <a:latin typeface="Calibri"/>
              </a:rPr>
              <a:t>dGEBV</a:t>
            </a:r>
            <a:r>
              <a:rPr lang="en-US" sz="2800" dirty="0">
                <a:latin typeface="Calibri"/>
              </a:rPr>
              <a:t>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592471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202B-80F9-40D1-A98B-6978DF448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for USA milk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086B6-973D-4E9F-9E47-3836F58515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Regression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B1</a:t>
            </a:r>
            <a:r>
              <a:rPr lang="en-US" dirty="0"/>
              <a:t> was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near 1.0 </a:t>
            </a:r>
            <a:r>
              <a:rPr lang="en-US" dirty="0"/>
              <a:t>in standard genomic validation</a:t>
            </a:r>
          </a:p>
          <a:p>
            <a:r>
              <a:rPr lang="en-US" dirty="0"/>
              <a:t>Three extra regressions were each significant:</a:t>
            </a:r>
          </a:p>
          <a:p>
            <a:pPr lvl="1"/>
            <a:r>
              <a:rPr lang="en-US" dirty="0"/>
              <a:t>Later GEBV declined for the youngest bulls, those with highest PA, and those with higher EFI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B1</a:t>
            </a:r>
            <a:r>
              <a:rPr lang="en-US" dirty="0"/>
              <a:t> became much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&gt;1.0 </a:t>
            </a:r>
            <a:r>
              <a:rPr lang="en-US" dirty="0"/>
              <a:t>when those were added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Model 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/>
              <a:t>increased to 77% from 69% with all 3 terms added</a:t>
            </a:r>
          </a:p>
          <a:p>
            <a:r>
              <a:rPr lang="en-US" dirty="0"/>
              <a:t>Blending DGV with PA reduced B0 bias but also reduced the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en-US" baseline="30000" dirty="0">
                <a:solidFill>
                  <a:schemeClr val="accent6">
                    <a:lumMod val="50000"/>
                  </a:schemeClr>
                </a:solidFill>
              </a:rPr>
              <a:t>2</a:t>
            </a:r>
          </a:p>
          <a:p>
            <a:r>
              <a:rPr lang="en-US" dirty="0"/>
              <a:t>The EFI decline was more than expected from F depression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9371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AIP-2017 16-9 Slide Master">
  <a:themeElements>
    <a:clrScheme name="Custom 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44270"/>
      </a:hlink>
      <a:folHlink>
        <a:srgbClr val="24427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48454</TotalTime>
  <Words>924</Words>
  <Application>Microsoft Office PowerPoint</Application>
  <PresentationFormat>Widescreen</PresentationFormat>
  <Paragraphs>244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AIP-2017 16-9 Slide Master</vt:lpstr>
      <vt:lpstr>Improved genomic validation  with extra regressions</vt:lpstr>
      <vt:lpstr>Current and future validation options</vt:lpstr>
      <vt:lpstr>Dependent variables and weighting</vt:lpstr>
      <vt:lpstr>Information added after truncation</vt:lpstr>
      <vt:lpstr>Data and methods used</vt:lpstr>
      <vt:lpstr>Which dependent variable to validate?</vt:lpstr>
      <vt:lpstr>Genomic validation with just 1 or extra regressions</vt:lpstr>
      <vt:lpstr>Validation with extra regressions in CAN</vt:lpstr>
      <vt:lpstr>Results for USA milk</vt:lpstr>
      <vt:lpstr>Genomic validations for other USA traits</vt:lpstr>
      <vt:lpstr>Conclusions</vt:lpstr>
      <vt:lpstr>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Imputation and investigation of sequence genotypes for 6,735,530 variants of 39,048 Holsteins</dc:title>
  <dc:creator>Al-Khudhair, Ahmed - ARS</dc:creator>
  <cp:lastModifiedBy>Vanraden, Paul</cp:lastModifiedBy>
  <cp:revision>145</cp:revision>
  <dcterms:created xsi:type="dcterms:W3CDTF">2020-05-20T20:57:15Z</dcterms:created>
  <dcterms:modified xsi:type="dcterms:W3CDTF">2021-04-04T15:54:07Z</dcterms:modified>
</cp:coreProperties>
</file>