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60" r:id="rId2"/>
    <p:sldId id="289" r:id="rId3"/>
    <p:sldId id="299" r:id="rId4"/>
    <p:sldId id="290" r:id="rId5"/>
    <p:sldId id="291" r:id="rId6"/>
    <p:sldId id="302" r:id="rId7"/>
    <p:sldId id="298" r:id="rId8"/>
    <p:sldId id="293" r:id="rId9"/>
    <p:sldId id="300" r:id="rId10"/>
    <p:sldId id="292" r:id="rId11"/>
    <p:sldId id="301" r:id="rId12"/>
    <p:sldId id="297" r:id="rId13"/>
    <p:sldId id="294" r:id="rId14"/>
    <p:sldId id="295" r:id="rId15"/>
    <p:sldId id="279" r:id="rId16"/>
    <p:sldId id="28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00523C"/>
    <a:srgbClr val="C0504D"/>
    <a:srgbClr val="244270"/>
    <a:srgbClr val="8EB4E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86410" autoAdjust="0"/>
  </p:normalViewPr>
  <p:slideViewPr>
    <p:cSldViewPr snapToGrid="0">
      <p:cViewPr varScale="1">
        <p:scale>
          <a:sx n="99" d="100"/>
          <a:sy n="99" d="100"/>
        </p:scale>
        <p:origin x="5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51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53.11\seq1\new_map\liftover\liftover_probe\plot_locdif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[plot_locdiff.xlsx]chrome30!$D$2:$D$1655</c:f>
              <c:numCache>
                <c:formatCode>General</c:formatCode>
                <c:ptCount val="1654"/>
                <c:pt idx="0">
                  <c:v>164899822</c:v>
                </c:pt>
                <c:pt idx="1">
                  <c:v>29634710</c:v>
                </c:pt>
                <c:pt idx="2">
                  <c:v>141252760</c:v>
                </c:pt>
                <c:pt idx="3">
                  <c:v>103033680</c:v>
                </c:pt>
                <c:pt idx="4">
                  <c:v>20399036</c:v>
                </c:pt>
                <c:pt idx="5">
                  <c:v>163037811</c:v>
                </c:pt>
                <c:pt idx="6">
                  <c:v>126369632</c:v>
                </c:pt>
                <c:pt idx="7">
                  <c:v>14310560</c:v>
                </c:pt>
                <c:pt idx="8">
                  <c:v>64482054</c:v>
                </c:pt>
                <c:pt idx="9">
                  <c:v>154723847</c:v>
                </c:pt>
                <c:pt idx="10">
                  <c:v>162560707</c:v>
                </c:pt>
                <c:pt idx="11">
                  <c:v>162620270</c:v>
                </c:pt>
                <c:pt idx="12">
                  <c:v>116347067</c:v>
                </c:pt>
                <c:pt idx="13">
                  <c:v>33796232</c:v>
                </c:pt>
                <c:pt idx="14">
                  <c:v>125961789</c:v>
                </c:pt>
                <c:pt idx="15">
                  <c:v>155414604</c:v>
                </c:pt>
                <c:pt idx="16">
                  <c:v>127589551</c:v>
                </c:pt>
                <c:pt idx="17">
                  <c:v>138931170</c:v>
                </c:pt>
                <c:pt idx="18">
                  <c:v>1438282</c:v>
                </c:pt>
                <c:pt idx="19">
                  <c:v>127507428</c:v>
                </c:pt>
                <c:pt idx="20">
                  <c:v>105595510</c:v>
                </c:pt>
                <c:pt idx="21">
                  <c:v>155631223</c:v>
                </c:pt>
                <c:pt idx="22">
                  <c:v>162648934</c:v>
                </c:pt>
                <c:pt idx="23">
                  <c:v>143552765</c:v>
                </c:pt>
                <c:pt idx="24">
                  <c:v>19374556</c:v>
                </c:pt>
                <c:pt idx="25">
                  <c:v>25015887</c:v>
                </c:pt>
                <c:pt idx="26">
                  <c:v>147272020</c:v>
                </c:pt>
                <c:pt idx="27">
                  <c:v>124702575</c:v>
                </c:pt>
                <c:pt idx="28">
                  <c:v>163983456</c:v>
                </c:pt>
                <c:pt idx="29">
                  <c:v>34847162</c:v>
                </c:pt>
                <c:pt idx="30">
                  <c:v>31363950</c:v>
                </c:pt>
                <c:pt idx="31">
                  <c:v>31145164</c:v>
                </c:pt>
                <c:pt idx="32">
                  <c:v>126523721</c:v>
                </c:pt>
                <c:pt idx="33">
                  <c:v>23132107</c:v>
                </c:pt>
                <c:pt idx="34">
                  <c:v>162314660</c:v>
                </c:pt>
                <c:pt idx="35">
                  <c:v>140009955</c:v>
                </c:pt>
                <c:pt idx="36">
                  <c:v>38035281</c:v>
                </c:pt>
                <c:pt idx="37">
                  <c:v>20545699</c:v>
                </c:pt>
                <c:pt idx="38">
                  <c:v>37926478</c:v>
                </c:pt>
                <c:pt idx="39">
                  <c:v>162455863</c:v>
                </c:pt>
                <c:pt idx="40">
                  <c:v>162719911</c:v>
                </c:pt>
                <c:pt idx="41">
                  <c:v>156909917</c:v>
                </c:pt>
                <c:pt idx="42">
                  <c:v>13595108</c:v>
                </c:pt>
                <c:pt idx="43">
                  <c:v>157887266</c:v>
                </c:pt>
                <c:pt idx="44">
                  <c:v>131598609</c:v>
                </c:pt>
                <c:pt idx="45">
                  <c:v>122668801</c:v>
                </c:pt>
                <c:pt idx="46">
                  <c:v>154300538</c:v>
                </c:pt>
                <c:pt idx="47">
                  <c:v>22236987</c:v>
                </c:pt>
                <c:pt idx="48">
                  <c:v>164138343</c:v>
                </c:pt>
                <c:pt idx="49">
                  <c:v>158999198</c:v>
                </c:pt>
                <c:pt idx="50">
                  <c:v>120940085</c:v>
                </c:pt>
                <c:pt idx="51">
                  <c:v>157293472</c:v>
                </c:pt>
                <c:pt idx="52">
                  <c:v>13445743</c:v>
                </c:pt>
                <c:pt idx="53">
                  <c:v>162922594</c:v>
                </c:pt>
                <c:pt idx="54">
                  <c:v>164244348</c:v>
                </c:pt>
                <c:pt idx="55">
                  <c:v>22360319</c:v>
                </c:pt>
                <c:pt idx="56">
                  <c:v>67417125</c:v>
                </c:pt>
                <c:pt idx="57">
                  <c:v>2637551</c:v>
                </c:pt>
                <c:pt idx="58">
                  <c:v>5602249</c:v>
                </c:pt>
                <c:pt idx="59">
                  <c:v>63212228</c:v>
                </c:pt>
                <c:pt idx="60">
                  <c:v>165277691</c:v>
                </c:pt>
                <c:pt idx="61">
                  <c:v>128263506</c:v>
                </c:pt>
                <c:pt idx="62">
                  <c:v>38519748</c:v>
                </c:pt>
                <c:pt idx="63">
                  <c:v>68516341</c:v>
                </c:pt>
                <c:pt idx="64">
                  <c:v>127848407</c:v>
                </c:pt>
                <c:pt idx="65">
                  <c:v>162877074</c:v>
                </c:pt>
                <c:pt idx="66">
                  <c:v>30261576</c:v>
                </c:pt>
                <c:pt idx="67">
                  <c:v>23400946</c:v>
                </c:pt>
                <c:pt idx="68">
                  <c:v>128084724</c:v>
                </c:pt>
                <c:pt idx="69">
                  <c:v>104650168</c:v>
                </c:pt>
                <c:pt idx="70">
                  <c:v>146913219</c:v>
                </c:pt>
                <c:pt idx="71">
                  <c:v>9006163</c:v>
                </c:pt>
                <c:pt idx="72">
                  <c:v>22496927</c:v>
                </c:pt>
                <c:pt idx="73">
                  <c:v>63065420</c:v>
                </c:pt>
                <c:pt idx="74">
                  <c:v>38166522</c:v>
                </c:pt>
                <c:pt idx="75">
                  <c:v>19163370</c:v>
                </c:pt>
                <c:pt idx="76">
                  <c:v>2777201</c:v>
                </c:pt>
                <c:pt idx="77">
                  <c:v>157411006</c:v>
                </c:pt>
                <c:pt idx="78">
                  <c:v>32867271</c:v>
                </c:pt>
                <c:pt idx="79">
                  <c:v>6413948</c:v>
                </c:pt>
                <c:pt idx="80">
                  <c:v>160606096</c:v>
                </c:pt>
                <c:pt idx="81">
                  <c:v>49704303</c:v>
                </c:pt>
                <c:pt idx="82">
                  <c:v>163267916</c:v>
                </c:pt>
                <c:pt idx="83">
                  <c:v>156066628</c:v>
                </c:pt>
                <c:pt idx="84">
                  <c:v>3754021</c:v>
                </c:pt>
                <c:pt idx="85">
                  <c:v>123028286</c:v>
                </c:pt>
                <c:pt idx="86">
                  <c:v>28851677</c:v>
                </c:pt>
                <c:pt idx="87">
                  <c:v>3408859</c:v>
                </c:pt>
                <c:pt idx="88">
                  <c:v>167046160</c:v>
                </c:pt>
                <c:pt idx="89">
                  <c:v>163633687</c:v>
                </c:pt>
                <c:pt idx="90">
                  <c:v>162809476</c:v>
                </c:pt>
                <c:pt idx="91">
                  <c:v>130798765</c:v>
                </c:pt>
                <c:pt idx="92">
                  <c:v>14354871</c:v>
                </c:pt>
                <c:pt idx="93">
                  <c:v>160826676</c:v>
                </c:pt>
                <c:pt idx="94">
                  <c:v>148580587</c:v>
                </c:pt>
                <c:pt idx="95">
                  <c:v>119284133</c:v>
                </c:pt>
                <c:pt idx="96">
                  <c:v>10138488</c:v>
                </c:pt>
                <c:pt idx="97">
                  <c:v>77505961</c:v>
                </c:pt>
                <c:pt idx="98">
                  <c:v>165868666</c:v>
                </c:pt>
                <c:pt idx="99">
                  <c:v>167075379</c:v>
                </c:pt>
                <c:pt idx="100">
                  <c:v>105371228</c:v>
                </c:pt>
                <c:pt idx="101">
                  <c:v>162396135</c:v>
                </c:pt>
                <c:pt idx="102">
                  <c:v>92365450</c:v>
                </c:pt>
                <c:pt idx="103">
                  <c:v>20344948</c:v>
                </c:pt>
                <c:pt idx="104">
                  <c:v>166375338</c:v>
                </c:pt>
                <c:pt idx="105">
                  <c:v>166828989</c:v>
                </c:pt>
                <c:pt idx="106">
                  <c:v>71765350</c:v>
                </c:pt>
                <c:pt idx="107">
                  <c:v>50984365</c:v>
                </c:pt>
                <c:pt idx="108">
                  <c:v>1741730</c:v>
                </c:pt>
                <c:pt idx="109">
                  <c:v>96951495</c:v>
                </c:pt>
                <c:pt idx="110">
                  <c:v>140300430</c:v>
                </c:pt>
                <c:pt idx="111">
                  <c:v>63943872</c:v>
                </c:pt>
                <c:pt idx="112">
                  <c:v>127729162</c:v>
                </c:pt>
                <c:pt idx="113">
                  <c:v>160485606</c:v>
                </c:pt>
                <c:pt idx="114">
                  <c:v>66694151</c:v>
                </c:pt>
                <c:pt idx="115">
                  <c:v>57519035</c:v>
                </c:pt>
                <c:pt idx="116">
                  <c:v>120401158</c:v>
                </c:pt>
                <c:pt idx="117">
                  <c:v>92839818</c:v>
                </c:pt>
                <c:pt idx="118">
                  <c:v>154547138</c:v>
                </c:pt>
                <c:pt idx="119">
                  <c:v>146826067</c:v>
                </c:pt>
                <c:pt idx="120">
                  <c:v>20807134</c:v>
                </c:pt>
                <c:pt idx="121">
                  <c:v>62236689</c:v>
                </c:pt>
                <c:pt idx="122">
                  <c:v>3792352</c:v>
                </c:pt>
                <c:pt idx="123">
                  <c:v>104817707</c:v>
                </c:pt>
                <c:pt idx="124">
                  <c:v>119020406</c:v>
                </c:pt>
                <c:pt idx="125">
                  <c:v>122144832</c:v>
                </c:pt>
                <c:pt idx="126">
                  <c:v>32271196</c:v>
                </c:pt>
                <c:pt idx="127">
                  <c:v>15023259</c:v>
                </c:pt>
                <c:pt idx="128">
                  <c:v>140706778</c:v>
                </c:pt>
                <c:pt idx="129">
                  <c:v>29109020</c:v>
                </c:pt>
                <c:pt idx="130">
                  <c:v>7983924</c:v>
                </c:pt>
                <c:pt idx="131">
                  <c:v>31797842</c:v>
                </c:pt>
                <c:pt idx="132">
                  <c:v>144689948</c:v>
                </c:pt>
                <c:pt idx="133">
                  <c:v>120249894</c:v>
                </c:pt>
                <c:pt idx="134">
                  <c:v>2380084</c:v>
                </c:pt>
                <c:pt idx="135">
                  <c:v>166496753</c:v>
                </c:pt>
                <c:pt idx="136">
                  <c:v>163713923</c:v>
                </c:pt>
                <c:pt idx="137">
                  <c:v>121331822</c:v>
                </c:pt>
                <c:pt idx="138">
                  <c:v>22974999</c:v>
                </c:pt>
                <c:pt idx="139">
                  <c:v>10180046</c:v>
                </c:pt>
                <c:pt idx="140">
                  <c:v>121743339</c:v>
                </c:pt>
                <c:pt idx="141">
                  <c:v>31992441</c:v>
                </c:pt>
                <c:pt idx="142">
                  <c:v>9104251</c:v>
                </c:pt>
                <c:pt idx="143">
                  <c:v>149374757</c:v>
                </c:pt>
                <c:pt idx="144">
                  <c:v>68116680</c:v>
                </c:pt>
                <c:pt idx="145">
                  <c:v>18179855</c:v>
                </c:pt>
                <c:pt idx="146">
                  <c:v>118595800</c:v>
                </c:pt>
                <c:pt idx="147">
                  <c:v>98584327</c:v>
                </c:pt>
                <c:pt idx="148">
                  <c:v>21068567</c:v>
                </c:pt>
                <c:pt idx="149">
                  <c:v>104471107</c:v>
                </c:pt>
                <c:pt idx="150">
                  <c:v>70987856</c:v>
                </c:pt>
                <c:pt idx="151">
                  <c:v>102989343</c:v>
                </c:pt>
                <c:pt idx="152">
                  <c:v>140612934</c:v>
                </c:pt>
                <c:pt idx="153">
                  <c:v>26165224</c:v>
                </c:pt>
                <c:pt idx="154">
                  <c:v>131494448</c:v>
                </c:pt>
                <c:pt idx="155">
                  <c:v>29456207</c:v>
                </c:pt>
                <c:pt idx="156">
                  <c:v>143404082</c:v>
                </c:pt>
                <c:pt idx="157">
                  <c:v>152744927</c:v>
                </c:pt>
                <c:pt idx="158">
                  <c:v>37697066</c:v>
                </c:pt>
                <c:pt idx="159">
                  <c:v>121412005</c:v>
                </c:pt>
                <c:pt idx="160">
                  <c:v>161449828</c:v>
                </c:pt>
                <c:pt idx="161">
                  <c:v>160017183</c:v>
                </c:pt>
                <c:pt idx="162">
                  <c:v>123725417</c:v>
                </c:pt>
                <c:pt idx="163">
                  <c:v>162533650</c:v>
                </c:pt>
                <c:pt idx="164">
                  <c:v>163512622</c:v>
                </c:pt>
                <c:pt idx="165">
                  <c:v>164861716</c:v>
                </c:pt>
                <c:pt idx="166">
                  <c:v>159218033</c:v>
                </c:pt>
                <c:pt idx="167">
                  <c:v>164518030</c:v>
                </c:pt>
                <c:pt idx="168">
                  <c:v>103232523</c:v>
                </c:pt>
                <c:pt idx="169">
                  <c:v>118024722</c:v>
                </c:pt>
                <c:pt idx="170">
                  <c:v>154422173</c:v>
                </c:pt>
                <c:pt idx="171">
                  <c:v>161844748</c:v>
                </c:pt>
                <c:pt idx="172">
                  <c:v>124757339</c:v>
                </c:pt>
                <c:pt idx="173">
                  <c:v>29779328</c:v>
                </c:pt>
                <c:pt idx="174">
                  <c:v>140432269</c:v>
                </c:pt>
                <c:pt idx="175">
                  <c:v>163739454</c:v>
                </c:pt>
                <c:pt idx="176">
                  <c:v>22854013</c:v>
                </c:pt>
                <c:pt idx="177">
                  <c:v>131838958</c:v>
                </c:pt>
                <c:pt idx="178">
                  <c:v>145558160</c:v>
                </c:pt>
                <c:pt idx="179">
                  <c:v>105296983</c:v>
                </c:pt>
                <c:pt idx="180">
                  <c:v>2558845</c:v>
                </c:pt>
                <c:pt idx="181">
                  <c:v>162284681</c:v>
                </c:pt>
                <c:pt idx="182">
                  <c:v>162126697</c:v>
                </c:pt>
                <c:pt idx="183">
                  <c:v>111914170</c:v>
                </c:pt>
                <c:pt idx="184">
                  <c:v>144747491</c:v>
                </c:pt>
                <c:pt idx="185">
                  <c:v>165241923</c:v>
                </c:pt>
                <c:pt idx="186">
                  <c:v>157090881</c:v>
                </c:pt>
                <c:pt idx="187">
                  <c:v>73979193</c:v>
                </c:pt>
                <c:pt idx="188">
                  <c:v>33757090</c:v>
                </c:pt>
                <c:pt idx="189">
                  <c:v>13894808</c:v>
                </c:pt>
                <c:pt idx="190">
                  <c:v>30870745</c:v>
                </c:pt>
                <c:pt idx="191">
                  <c:v>91296975</c:v>
                </c:pt>
                <c:pt idx="192">
                  <c:v>37737232</c:v>
                </c:pt>
                <c:pt idx="193">
                  <c:v>31710031</c:v>
                </c:pt>
                <c:pt idx="194">
                  <c:v>125520391</c:v>
                </c:pt>
                <c:pt idx="195">
                  <c:v>17326563</c:v>
                </c:pt>
                <c:pt idx="196">
                  <c:v>126415201</c:v>
                </c:pt>
                <c:pt idx="197">
                  <c:v>34116490</c:v>
                </c:pt>
                <c:pt idx="198">
                  <c:v>71117781</c:v>
                </c:pt>
                <c:pt idx="199">
                  <c:v>29252960</c:v>
                </c:pt>
                <c:pt idx="200">
                  <c:v>29898072</c:v>
                </c:pt>
                <c:pt idx="201">
                  <c:v>18250693</c:v>
                </c:pt>
                <c:pt idx="202">
                  <c:v>160640667</c:v>
                </c:pt>
                <c:pt idx="203">
                  <c:v>70349192</c:v>
                </c:pt>
                <c:pt idx="204">
                  <c:v>140673158</c:v>
                </c:pt>
                <c:pt idx="205">
                  <c:v>123990704</c:v>
                </c:pt>
                <c:pt idx="206">
                  <c:v>166946566</c:v>
                </c:pt>
                <c:pt idx="207">
                  <c:v>129787793</c:v>
                </c:pt>
                <c:pt idx="208">
                  <c:v>122210441</c:v>
                </c:pt>
                <c:pt idx="209">
                  <c:v>120847278</c:v>
                </c:pt>
                <c:pt idx="210">
                  <c:v>26434853</c:v>
                </c:pt>
                <c:pt idx="211">
                  <c:v>163015543</c:v>
                </c:pt>
                <c:pt idx="212">
                  <c:v>37958390</c:v>
                </c:pt>
                <c:pt idx="213">
                  <c:v>18937221</c:v>
                </c:pt>
                <c:pt idx="214">
                  <c:v>157497971</c:v>
                </c:pt>
                <c:pt idx="215">
                  <c:v>65972189</c:v>
                </c:pt>
                <c:pt idx="216">
                  <c:v>148770499</c:v>
                </c:pt>
                <c:pt idx="217">
                  <c:v>76169675</c:v>
                </c:pt>
                <c:pt idx="218">
                  <c:v>163231903</c:v>
                </c:pt>
                <c:pt idx="219">
                  <c:v>7869567</c:v>
                </c:pt>
                <c:pt idx="220">
                  <c:v>34293396</c:v>
                </c:pt>
                <c:pt idx="221">
                  <c:v>5519431</c:v>
                </c:pt>
                <c:pt idx="222">
                  <c:v>159901620</c:v>
                </c:pt>
                <c:pt idx="223">
                  <c:v>159992735</c:v>
                </c:pt>
                <c:pt idx="224">
                  <c:v>91219743</c:v>
                </c:pt>
                <c:pt idx="225">
                  <c:v>162777658</c:v>
                </c:pt>
                <c:pt idx="226">
                  <c:v>14818842</c:v>
                </c:pt>
                <c:pt idx="227">
                  <c:v>124130673</c:v>
                </c:pt>
                <c:pt idx="228">
                  <c:v>161818379</c:v>
                </c:pt>
                <c:pt idx="229">
                  <c:v>118079462</c:v>
                </c:pt>
                <c:pt idx="230">
                  <c:v>156966359</c:v>
                </c:pt>
                <c:pt idx="231">
                  <c:v>74020092</c:v>
                </c:pt>
                <c:pt idx="232">
                  <c:v>139371681</c:v>
                </c:pt>
                <c:pt idx="233">
                  <c:v>2053833</c:v>
                </c:pt>
                <c:pt idx="234">
                  <c:v>163414212</c:v>
                </c:pt>
                <c:pt idx="235">
                  <c:v>28913670</c:v>
                </c:pt>
                <c:pt idx="236">
                  <c:v>158548311</c:v>
                </c:pt>
                <c:pt idx="237">
                  <c:v>163840099</c:v>
                </c:pt>
                <c:pt idx="238">
                  <c:v>103516249</c:v>
                </c:pt>
                <c:pt idx="239">
                  <c:v>141336557</c:v>
                </c:pt>
                <c:pt idx="240">
                  <c:v>124153381</c:v>
                </c:pt>
                <c:pt idx="241">
                  <c:v>122575728</c:v>
                </c:pt>
                <c:pt idx="242">
                  <c:v>146933723</c:v>
                </c:pt>
                <c:pt idx="243">
                  <c:v>35728306</c:v>
                </c:pt>
                <c:pt idx="244">
                  <c:v>3299141</c:v>
                </c:pt>
                <c:pt idx="245">
                  <c:v>36746790</c:v>
                </c:pt>
                <c:pt idx="246">
                  <c:v>161628519</c:v>
                </c:pt>
                <c:pt idx="247">
                  <c:v>163592701</c:v>
                </c:pt>
                <c:pt idx="248">
                  <c:v>156471002</c:v>
                </c:pt>
                <c:pt idx="249">
                  <c:v>7827338</c:v>
                </c:pt>
                <c:pt idx="250">
                  <c:v>143380861</c:v>
                </c:pt>
                <c:pt idx="251">
                  <c:v>67132180</c:v>
                </c:pt>
                <c:pt idx="252">
                  <c:v>157354757</c:v>
                </c:pt>
                <c:pt idx="253">
                  <c:v>34451268</c:v>
                </c:pt>
                <c:pt idx="254">
                  <c:v>129189152</c:v>
                </c:pt>
                <c:pt idx="255">
                  <c:v>20614126</c:v>
                </c:pt>
                <c:pt idx="256">
                  <c:v>157459813</c:v>
                </c:pt>
                <c:pt idx="257">
                  <c:v>23435704</c:v>
                </c:pt>
                <c:pt idx="258">
                  <c:v>22613447</c:v>
                </c:pt>
                <c:pt idx="259">
                  <c:v>156405883</c:v>
                </c:pt>
                <c:pt idx="260">
                  <c:v>119787131</c:v>
                </c:pt>
                <c:pt idx="261">
                  <c:v>22723437</c:v>
                </c:pt>
                <c:pt idx="262">
                  <c:v>153664542</c:v>
                </c:pt>
                <c:pt idx="263">
                  <c:v>120906915</c:v>
                </c:pt>
                <c:pt idx="264">
                  <c:v>66898936</c:v>
                </c:pt>
                <c:pt idx="265">
                  <c:v>13291750</c:v>
                </c:pt>
                <c:pt idx="266">
                  <c:v>144115295</c:v>
                </c:pt>
                <c:pt idx="267">
                  <c:v>118643665</c:v>
                </c:pt>
                <c:pt idx="268">
                  <c:v>117630626</c:v>
                </c:pt>
                <c:pt idx="269">
                  <c:v>142977178</c:v>
                </c:pt>
                <c:pt idx="270">
                  <c:v>25207644</c:v>
                </c:pt>
                <c:pt idx="271">
                  <c:v>124600553</c:v>
                </c:pt>
                <c:pt idx="272">
                  <c:v>3468903</c:v>
                </c:pt>
                <c:pt idx="273">
                  <c:v>30437326</c:v>
                </c:pt>
                <c:pt idx="274">
                  <c:v>1635267</c:v>
                </c:pt>
                <c:pt idx="275">
                  <c:v>16922300</c:v>
                </c:pt>
                <c:pt idx="276">
                  <c:v>161308170</c:v>
                </c:pt>
                <c:pt idx="277">
                  <c:v>27295363</c:v>
                </c:pt>
                <c:pt idx="278">
                  <c:v>120998689</c:v>
                </c:pt>
                <c:pt idx="279">
                  <c:v>128110733</c:v>
                </c:pt>
                <c:pt idx="280">
                  <c:v>106092280</c:v>
                </c:pt>
                <c:pt idx="281">
                  <c:v>73333576</c:v>
                </c:pt>
                <c:pt idx="282">
                  <c:v>94704758</c:v>
                </c:pt>
                <c:pt idx="283">
                  <c:v>125469285</c:v>
                </c:pt>
                <c:pt idx="284">
                  <c:v>9468168</c:v>
                </c:pt>
                <c:pt idx="285">
                  <c:v>139764656</c:v>
                </c:pt>
                <c:pt idx="286">
                  <c:v>5224667</c:v>
                </c:pt>
                <c:pt idx="287">
                  <c:v>159112492</c:v>
                </c:pt>
                <c:pt idx="288">
                  <c:v>3178531</c:v>
                </c:pt>
                <c:pt idx="289">
                  <c:v>158831059</c:v>
                </c:pt>
                <c:pt idx="290">
                  <c:v>118412864</c:v>
                </c:pt>
                <c:pt idx="291">
                  <c:v>127418554</c:v>
                </c:pt>
                <c:pt idx="292">
                  <c:v>2822498</c:v>
                </c:pt>
                <c:pt idx="293">
                  <c:v>162835334</c:v>
                </c:pt>
                <c:pt idx="294">
                  <c:v>140218045</c:v>
                </c:pt>
                <c:pt idx="295">
                  <c:v>3580511</c:v>
                </c:pt>
                <c:pt idx="296">
                  <c:v>164043361</c:v>
                </c:pt>
                <c:pt idx="297">
                  <c:v>123932790</c:v>
                </c:pt>
                <c:pt idx="298">
                  <c:v>36278786</c:v>
                </c:pt>
                <c:pt idx="299">
                  <c:v>111849570</c:v>
                </c:pt>
                <c:pt idx="300">
                  <c:v>21935754</c:v>
                </c:pt>
                <c:pt idx="301">
                  <c:v>8162168</c:v>
                </c:pt>
                <c:pt idx="302">
                  <c:v>37801850</c:v>
                </c:pt>
                <c:pt idx="303">
                  <c:v>28118762</c:v>
                </c:pt>
                <c:pt idx="304">
                  <c:v>138383984</c:v>
                </c:pt>
                <c:pt idx="305">
                  <c:v>32195716</c:v>
                </c:pt>
                <c:pt idx="306">
                  <c:v>98873985</c:v>
                </c:pt>
                <c:pt idx="307">
                  <c:v>165960998</c:v>
                </c:pt>
                <c:pt idx="308">
                  <c:v>7914661</c:v>
                </c:pt>
                <c:pt idx="309">
                  <c:v>6330357</c:v>
                </c:pt>
                <c:pt idx="310">
                  <c:v>125548304</c:v>
                </c:pt>
                <c:pt idx="311">
                  <c:v>114624353</c:v>
                </c:pt>
                <c:pt idx="312">
                  <c:v>132233160</c:v>
                </c:pt>
                <c:pt idx="313">
                  <c:v>165195132</c:v>
                </c:pt>
                <c:pt idx="314">
                  <c:v>38116045</c:v>
                </c:pt>
                <c:pt idx="315">
                  <c:v>20231889</c:v>
                </c:pt>
                <c:pt idx="316">
                  <c:v>67007595</c:v>
                </c:pt>
                <c:pt idx="317">
                  <c:v>152842722</c:v>
                </c:pt>
                <c:pt idx="318">
                  <c:v>60960936</c:v>
                </c:pt>
                <c:pt idx="319">
                  <c:v>162352687</c:v>
                </c:pt>
                <c:pt idx="320">
                  <c:v>127073593</c:v>
                </c:pt>
                <c:pt idx="321">
                  <c:v>138884749</c:v>
                </c:pt>
                <c:pt idx="322">
                  <c:v>9241889</c:v>
                </c:pt>
                <c:pt idx="323">
                  <c:v>164089018</c:v>
                </c:pt>
                <c:pt idx="324">
                  <c:v>21475544</c:v>
                </c:pt>
                <c:pt idx="325">
                  <c:v>139257618</c:v>
                </c:pt>
                <c:pt idx="326">
                  <c:v>2077372</c:v>
                </c:pt>
                <c:pt idx="327">
                  <c:v>163693605</c:v>
                </c:pt>
                <c:pt idx="328">
                  <c:v>49007601</c:v>
                </c:pt>
                <c:pt idx="329">
                  <c:v>123059757</c:v>
                </c:pt>
                <c:pt idx="330">
                  <c:v>131993531</c:v>
                </c:pt>
                <c:pt idx="331">
                  <c:v>166645443</c:v>
                </c:pt>
                <c:pt idx="332">
                  <c:v>23057646</c:v>
                </c:pt>
                <c:pt idx="333">
                  <c:v>147160619</c:v>
                </c:pt>
                <c:pt idx="334">
                  <c:v>17434277</c:v>
                </c:pt>
                <c:pt idx="335">
                  <c:v>130340410</c:v>
                </c:pt>
                <c:pt idx="336">
                  <c:v>1493508</c:v>
                </c:pt>
                <c:pt idx="337">
                  <c:v>122362175</c:v>
                </c:pt>
                <c:pt idx="338">
                  <c:v>122490712</c:v>
                </c:pt>
                <c:pt idx="339">
                  <c:v>8074306</c:v>
                </c:pt>
                <c:pt idx="340">
                  <c:v>27482564</c:v>
                </c:pt>
                <c:pt idx="341">
                  <c:v>163337552</c:v>
                </c:pt>
                <c:pt idx="342">
                  <c:v>14020100</c:v>
                </c:pt>
                <c:pt idx="343">
                  <c:v>162693988</c:v>
                </c:pt>
                <c:pt idx="344">
                  <c:v>155350073</c:v>
                </c:pt>
                <c:pt idx="345">
                  <c:v>166691846</c:v>
                </c:pt>
                <c:pt idx="346">
                  <c:v>122308903</c:v>
                </c:pt>
                <c:pt idx="347">
                  <c:v>144585453</c:v>
                </c:pt>
                <c:pt idx="348">
                  <c:v>97846834</c:v>
                </c:pt>
                <c:pt idx="349">
                  <c:v>34065956</c:v>
                </c:pt>
                <c:pt idx="350">
                  <c:v>63842577</c:v>
                </c:pt>
                <c:pt idx="351">
                  <c:v>1515934</c:v>
                </c:pt>
                <c:pt idx="352">
                  <c:v>1480502</c:v>
                </c:pt>
                <c:pt idx="353">
                  <c:v>1392125</c:v>
                </c:pt>
                <c:pt idx="354">
                  <c:v>1363796</c:v>
                </c:pt>
                <c:pt idx="355">
                  <c:v>1145927</c:v>
                </c:pt>
                <c:pt idx="356">
                  <c:v>1116432</c:v>
                </c:pt>
                <c:pt idx="357">
                  <c:v>1078959</c:v>
                </c:pt>
                <c:pt idx="358">
                  <c:v>1061165</c:v>
                </c:pt>
                <c:pt idx="359">
                  <c:v>955258</c:v>
                </c:pt>
                <c:pt idx="360">
                  <c:v>793999</c:v>
                </c:pt>
                <c:pt idx="361">
                  <c:v>735008</c:v>
                </c:pt>
                <c:pt idx="362">
                  <c:v>701316</c:v>
                </c:pt>
                <c:pt idx="363">
                  <c:v>660383</c:v>
                </c:pt>
                <c:pt idx="364">
                  <c:v>437423</c:v>
                </c:pt>
                <c:pt idx="365">
                  <c:v>342247</c:v>
                </c:pt>
                <c:pt idx="366">
                  <c:v>323461</c:v>
                </c:pt>
                <c:pt idx="367">
                  <c:v>300710</c:v>
                </c:pt>
                <c:pt idx="368">
                  <c:v>212268</c:v>
                </c:pt>
                <c:pt idx="369">
                  <c:v>106206</c:v>
                </c:pt>
                <c:pt idx="370">
                  <c:v>45872</c:v>
                </c:pt>
                <c:pt idx="371">
                  <c:v>1698487</c:v>
                </c:pt>
                <c:pt idx="372">
                  <c:v>1581639</c:v>
                </c:pt>
                <c:pt idx="373">
                  <c:v>1767890</c:v>
                </c:pt>
                <c:pt idx="374">
                  <c:v>1855674</c:v>
                </c:pt>
                <c:pt idx="375">
                  <c:v>1885789</c:v>
                </c:pt>
                <c:pt idx="376">
                  <c:v>1988302</c:v>
                </c:pt>
                <c:pt idx="377">
                  <c:v>2012178</c:v>
                </c:pt>
                <c:pt idx="378">
                  <c:v>2099015</c:v>
                </c:pt>
                <c:pt idx="379">
                  <c:v>2163075</c:v>
                </c:pt>
                <c:pt idx="380">
                  <c:v>2317659</c:v>
                </c:pt>
                <c:pt idx="381">
                  <c:v>2383655</c:v>
                </c:pt>
                <c:pt idx="382">
                  <c:v>2406151</c:v>
                </c:pt>
                <c:pt idx="383">
                  <c:v>2420358</c:v>
                </c:pt>
                <c:pt idx="384">
                  <c:v>2619446</c:v>
                </c:pt>
                <c:pt idx="385">
                  <c:v>2674267</c:v>
                </c:pt>
                <c:pt idx="386">
                  <c:v>2720842</c:v>
                </c:pt>
                <c:pt idx="387">
                  <c:v>2751011</c:v>
                </c:pt>
                <c:pt idx="388">
                  <c:v>3240565</c:v>
                </c:pt>
                <c:pt idx="389">
                  <c:v>3150798</c:v>
                </c:pt>
                <c:pt idx="390">
                  <c:v>3261479</c:v>
                </c:pt>
                <c:pt idx="391">
                  <c:v>3317481</c:v>
                </c:pt>
                <c:pt idx="392">
                  <c:v>3338720</c:v>
                </c:pt>
                <c:pt idx="393">
                  <c:v>3377147</c:v>
                </c:pt>
                <c:pt idx="394">
                  <c:v>3522065</c:v>
                </c:pt>
                <c:pt idx="395">
                  <c:v>3545060</c:v>
                </c:pt>
                <c:pt idx="396">
                  <c:v>3702543</c:v>
                </c:pt>
                <c:pt idx="397">
                  <c:v>3736895</c:v>
                </c:pt>
                <c:pt idx="398">
                  <c:v>3776217</c:v>
                </c:pt>
                <c:pt idx="399">
                  <c:v>3818075</c:v>
                </c:pt>
                <c:pt idx="400">
                  <c:v>3859950</c:v>
                </c:pt>
                <c:pt idx="401">
                  <c:v>3841890</c:v>
                </c:pt>
                <c:pt idx="402">
                  <c:v>3895636</c:v>
                </c:pt>
                <c:pt idx="403">
                  <c:v>3936826</c:v>
                </c:pt>
                <c:pt idx="404">
                  <c:v>4041959</c:v>
                </c:pt>
                <c:pt idx="405">
                  <c:v>4095372</c:v>
                </c:pt>
                <c:pt idx="406">
                  <c:v>4119229</c:v>
                </c:pt>
                <c:pt idx="407">
                  <c:v>4195140</c:v>
                </c:pt>
                <c:pt idx="408">
                  <c:v>4209713</c:v>
                </c:pt>
                <c:pt idx="409">
                  <c:v>4259559</c:v>
                </c:pt>
                <c:pt idx="410">
                  <c:v>4301982</c:v>
                </c:pt>
                <c:pt idx="411">
                  <c:v>5695624</c:v>
                </c:pt>
                <c:pt idx="412">
                  <c:v>5716902</c:v>
                </c:pt>
                <c:pt idx="413">
                  <c:v>5759065</c:v>
                </c:pt>
                <c:pt idx="414">
                  <c:v>5635466</c:v>
                </c:pt>
                <c:pt idx="415">
                  <c:v>5499251</c:v>
                </c:pt>
                <c:pt idx="416">
                  <c:v>5442676</c:v>
                </c:pt>
                <c:pt idx="417">
                  <c:v>5380559</c:v>
                </c:pt>
                <c:pt idx="418">
                  <c:v>5245951</c:v>
                </c:pt>
                <c:pt idx="419">
                  <c:v>5069818</c:v>
                </c:pt>
                <c:pt idx="420">
                  <c:v>6191335</c:v>
                </c:pt>
                <c:pt idx="421">
                  <c:v>6260118</c:v>
                </c:pt>
                <c:pt idx="422">
                  <c:v>6295118</c:v>
                </c:pt>
                <c:pt idx="423">
                  <c:v>6741769</c:v>
                </c:pt>
                <c:pt idx="424">
                  <c:v>6858511</c:v>
                </c:pt>
                <c:pt idx="425">
                  <c:v>6885249</c:v>
                </c:pt>
                <c:pt idx="426">
                  <c:v>7202216</c:v>
                </c:pt>
                <c:pt idx="427">
                  <c:v>7291713</c:v>
                </c:pt>
                <c:pt idx="428">
                  <c:v>7322928</c:v>
                </c:pt>
                <c:pt idx="429">
                  <c:v>7440311</c:v>
                </c:pt>
                <c:pt idx="430">
                  <c:v>7499791</c:v>
                </c:pt>
                <c:pt idx="431">
                  <c:v>7702156</c:v>
                </c:pt>
                <c:pt idx="432">
                  <c:v>7750183</c:v>
                </c:pt>
                <c:pt idx="433">
                  <c:v>7786878</c:v>
                </c:pt>
                <c:pt idx="434">
                  <c:v>8212256</c:v>
                </c:pt>
                <c:pt idx="435">
                  <c:v>8345133</c:v>
                </c:pt>
                <c:pt idx="436">
                  <c:v>8401992</c:v>
                </c:pt>
                <c:pt idx="437">
                  <c:v>8541398</c:v>
                </c:pt>
                <c:pt idx="438">
                  <c:v>8655863</c:v>
                </c:pt>
                <c:pt idx="439">
                  <c:v>8730102</c:v>
                </c:pt>
                <c:pt idx="440">
                  <c:v>8880441</c:v>
                </c:pt>
                <c:pt idx="441">
                  <c:v>9055654</c:v>
                </c:pt>
                <c:pt idx="442">
                  <c:v>9182830</c:v>
                </c:pt>
                <c:pt idx="443">
                  <c:v>9274167</c:v>
                </c:pt>
                <c:pt idx="444">
                  <c:v>9328528</c:v>
                </c:pt>
                <c:pt idx="445">
                  <c:v>9366126</c:v>
                </c:pt>
                <c:pt idx="446">
                  <c:v>9654875</c:v>
                </c:pt>
                <c:pt idx="447">
                  <c:v>9954653</c:v>
                </c:pt>
                <c:pt idx="448">
                  <c:v>10037047</c:v>
                </c:pt>
                <c:pt idx="449">
                  <c:v>10574300</c:v>
                </c:pt>
                <c:pt idx="450">
                  <c:v>10635789</c:v>
                </c:pt>
                <c:pt idx="451">
                  <c:v>10754708</c:v>
                </c:pt>
                <c:pt idx="452">
                  <c:v>10839623</c:v>
                </c:pt>
                <c:pt idx="453">
                  <c:v>10875056</c:v>
                </c:pt>
                <c:pt idx="454">
                  <c:v>10928514</c:v>
                </c:pt>
                <c:pt idx="455">
                  <c:v>11098881</c:v>
                </c:pt>
                <c:pt idx="456">
                  <c:v>11166821</c:v>
                </c:pt>
                <c:pt idx="457">
                  <c:v>11266376</c:v>
                </c:pt>
                <c:pt idx="458">
                  <c:v>11647359</c:v>
                </c:pt>
                <c:pt idx="459">
                  <c:v>11783639</c:v>
                </c:pt>
                <c:pt idx="460">
                  <c:v>11851481</c:v>
                </c:pt>
                <c:pt idx="461">
                  <c:v>12008988</c:v>
                </c:pt>
                <c:pt idx="462">
                  <c:v>12120463</c:v>
                </c:pt>
                <c:pt idx="463">
                  <c:v>12247401</c:v>
                </c:pt>
                <c:pt idx="464">
                  <c:v>12422754</c:v>
                </c:pt>
                <c:pt idx="465">
                  <c:v>12645526</c:v>
                </c:pt>
                <c:pt idx="466">
                  <c:v>12725726</c:v>
                </c:pt>
                <c:pt idx="467">
                  <c:v>12856526</c:v>
                </c:pt>
                <c:pt idx="468">
                  <c:v>12951044</c:v>
                </c:pt>
                <c:pt idx="469">
                  <c:v>13087461</c:v>
                </c:pt>
                <c:pt idx="470">
                  <c:v>13145088</c:v>
                </c:pt>
                <c:pt idx="471">
                  <c:v>13178063</c:v>
                </c:pt>
                <c:pt idx="472">
                  <c:v>13210121</c:v>
                </c:pt>
                <c:pt idx="473">
                  <c:v>13522917</c:v>
                </c:pt>
                <c:pt idx="474">
                  <c:v>13556310</c:v>
                </c:pt>
                <c:pt idx="475">
                  <c:v>13660372</c:v>
                </c:pt>
                <c:pt idx="476">
                  <c:v>13702759</c:v>
                </c:pt>
                <c:pt idx="477">
                  <c:v>13737355</c:v>
                </c:pt>
                <c:pt idx="478">
                  <c:v>13861204</c:v>
                </c:pt>
                <c:pt idx="479">
                  <c:v>14430746</c:v>
                </c:pt>
                <c:pt idx="480">
                  <c:v>14508850</c:v>
                </c:pt>
                <c:pt idx="481">
                  <c:v>14537522</c:v>
                </c:pt>
                <c:pt idx="482">
                  <c:v>14603837</c:v>
                </c:pt>
                <c:pt idx="483">
                  <c:v>14671450</c:v>
                </c:pt>
                <c:pt idx="484">
                  <c:v>14731565</c:v>
                </c:pt>
                <c:pt idx="485">
                  <c:v>15247776</c:v>
                </c:pt>
                <c:pt idx="486">
                  <c:v>15317697</c:v>
                </c:pt>
                <c:pt idx="487">
                  <c:v>15370980</c:v>
                </c:pt>
                <c:pt idx="488">
                  <c:v>15374881</c:v>
                </c:pt>
                <c:pt idx="489">
                  <c:v>15424642</c:v>
                </c:pt>
                <c:pt idx="490">
                  <c:v>15468431</c:v>
                </c:pt>
                <c:pt idx="491">
                  <c:v>15506994</c:v>
                </c:pt>
                <c:pt idx="492">
                  <c:v>15624362</c:v>
                </c:pt>
                <c:pt idx="493">
                  <c:v>15773107</c:v>
                </c:pt>
                <c:pt idx="494">
                  <c:v>15836436</c:v>
                </c:pt>
                <c:pt idx="495">
                  <c:v>15927587</c:v>
                </c:pt>
                <c:pt idx="496">
                  <c:v>16031527</c:v>
                </c:pt>
                <c:pt idx="497">
                  <c:v>16091569</c:v>
                </c:pt>
                <c:pt idx="498">
                  <c:v>16150696</c:v>
                </c:pt>
                <c:pt idx="499">
                  <c:v>16186608</c:v>
                </c:pt>
                <c:pt idx="500">
                  <c:v>16474795</c:v>
                </c:pt>
                <c:pt idx="501">
                  <c:v>16500608</c:v>
                </c:pt>
                <c:pt idx="502">
                  <c:v>16879834</c:v>
                </c:pt>
                <c:pt idx="503">
                  <c:v>16929174</c:v>
                </c:pt>
                <c:pt idx="504">
                  <c:v>16957991</c:v>
                </c:pt>
                <c:pt idx="505">
                  <c:v>17030024</c:v>
                </c:pt>
                <c:pt idx="506">
                  <c:v>17120619</c:v>
                </c:pt>
                <c:pt idx="507">
                  <c:v>17176016</c:v>
                </c:pt>
                <c:pt idx="508">
                  <c:v>17248542</c:v>
                </c:pt>
                <c:pt idx="509">
                  <c:v>17371434</c:v>
                </c:pt>
                <c:pt idx="510">
                  <c:v>17469342</c:v>
                </c:pt>
                <c:pt idx="511">
                  <c:v>17580674</c:v>
                </c:pt>
                <c:pt idx="512">
                  <c:v>17636644</c:v>
                </c:pt>
                <c:pt idx="513">
                  <c:v>17683476</c:v>
                </c:pt>
                <c:pt idx="514">
                  <c:v>17780423</c:v>
                </c:pt>
                <c:pt idx="515">
                  <c:v>17840946</c:v>
                </c:pt>
                <c:pt idx="516">
                  <c:v>17885650</c:v>
                </c:pt>
                <c:pt idx="517">
                  <c:v>18003450</c:v>
                </c:pt>
                <c:pt idx="518">
                  <c:v>18039211</c:v>
                </c:pt>
                <c:pt idx="519">
                  <c:v>18139757</c:v>
                </c:pt>
                <c:pt idx="520">
                  <c:v>18288864</c:v>
                </c:pt>
                <c:pt idx="521">
                  <c:v>18373093</c:v>
                </c:pt>
                <c:pt idx="522">
                  <c:v>18526091</c:v>
                </c:pt>
                <c:pt idx="523">
                  <c:v>18629361</c:v>
                </c:pt>
                <c:pt idx="524">
                  <c:v>18673515</c:v>
                </c:pt>
                <c:pt idx="525">
                  <c:v>18715043</c:v>
                </c:pt>
                <c:pt idx="526">
                  <c:v>18803645</c:v>
                </c:pt>
                <c:pt idx="527">
                  <c:v>18832927</c:v>
                </c:pt>
                <c:pt idx="528">
                  <c:v>18890163</c:v>
                </c:pt>
                <c:pt idx="529">
                  <c:v>19005068</c:v>
                </c:pt>
                <c:pt idx="530">
                  <c:v>19050209</c:v>
                </c:pt>
                <c:pt idx="531">
                  <c:v>19099908</c:v>
                </c:pt>
                <c:pt idx="532">
                  <c:v>19132229</c:v>
                </c:pt>
                <c:pt idx="533">
                  <c:v>19195954</c:v>
                </c:pt>
                <c:pt idx="534">
                  <c:v>19225671</c:v>
                </c:pt>
                <c:pt idx="535">
                  <c:v>19329561</c:v>
                </c:pt>
                <c:pt idx="536">
                  <c:v>19519003</c:v>
                </c:pt>
                <c:pt idx="537">
                  <c:v>19599158</c:v>
                </c:pt>
                <c:pt idx="538">
                  <c:v>19888350</c:v>
                </c:pt>
                <c:pt idx="539">
                  <c:v>20191533</c:v>
                </c:pt>
                <c:pt idx="540">
                  <c:v>20259172</c:v>
                </c:pt>
                <c:pt idx="541">
                  <c:v>20291039</c:v>
                </c:pt>
                <c:pt idx="542">
                  <c:v>20463858</c:v>
                </c:pt>
                <c:pt idx="543">
                  <c:v>20525159</c:v>
                </c:pt>
                <c:pt idx="544">
                  <c:v>20586302</c:v>
                </c:pt>
                <c:pt idx="545">
                  <c:v>20615456</c:v>
                </c:pt>
                <c:pt idx="546">
                  <c:v>20881077</c:v>
                </c:pt>
                <c:pt idx="547">
                  <c:v>21127352</c:v>
                </c:pt>
                <c:pt idx="548">
                  <c:v>21320586</c:v>
                </c:pt>
                <c:pt idx="549">
                  <c:v>21362400</c:v>
                </c:pt>
                <c:pt idx="550">
                  <c:v>21525655</c:v>
                </c:pt>
                <c:pt idx="551">
                  <c:v>21699713</c:v>
                </c:pt>
                <c:pt idx="552">
                  <c:v>21793467</c:v>
                </c:pt>
                <c:pt idx="553">
                  <c:v>21987801</c:v>
                </c:pt>
                <c:pt idx="554">
                  <c:v>22027713</c:v>
                </c:pt>
                <c:pt idx="555">
                  <c:v>22103197</c:v>
                </c:pt>
                <c:pt idx="556">
                  <c:v>22164722</c:v>
                </c:pt>
                <c:pt idx="557">
                  <c:v>22328174</c:v>
                </c:pt>
                <c:pt idx="558">
                  <c:v>22401868</c:v>
                </c:pt>
                <c:pt idx="559">
                  <c:v>22627685</c:v>
                </c:pt>
                <c:pt idx="560">
                  <c:v>22882685</c:v>
                </c:pt>
                <c:pt idx="561">
                  <c:v>74622529</c:v>
                </c:pt>
                <c:pt idx="562">
                  <c:v>23337918</c:v>
                </c:pt>
                <c:pt idx="563">
                  <c:v>23773147</c:v>
                </c:pt>
                <c:pt idx="564">
                  <c:v>23843370</c:v>
                </c:pt>
                <c:pt idx="565">
                  <c:v>23920621</c:v>
                </c:pt>
                <c:pt idx="566">
                  <c:v>23959036</c:v>
                </c:pt>
                <c:pt idx="567">
                  <c:v>24718560</c:v>
                </c:pt>
                <c:pt idx="568">
                  <c:v>24913597</c:v>
                </c:pt>
                <c:pt idx="569">
                  <c:v>25163593</c:v>
                </c:pt>
                <c:pt idx="570">
                  <c:v>25411151</c:v>
                </c:pt>
                <c:pt idx="571">
                  <c:v>25652842</c:v>
                </c:pt>
                <c:pt idx="572">
                  <c:v>25764531</c:v>
                </c:pt>
                <c:pt idx="573">
                  <c:v>25865514</c:v>
                </c:pt>
                <c:pt idx="574">
                  <c:v>25987588</c:v>
                </c:pt>
                <c:pt idx="575">
                  <c:v>26080677</c:v>
                </c:pt>
                <c:pt idx="576">
                  <c:v>26221264</c:v>
                </c:pt>
                <c:pt idx="577">
                  <c:v>26271570</c:v>
                </c:pt>
                <c:pt idx="578">
                  <c:v>26408327</c:v>
                </c:pt>
                <c:pt idx="579">
                  <c:v>26506148</c:v>
                </c:pt>
                <c:pt idx="580">
                  <c:v>26597380</c:v>
                </c:pt>
                <c:pt idx="581">
                  <c:v>26657404</c:v>
                </c:pt>
                <c:pt idx="582">
                  <c:v>26870355</c:v>
                </c:pt>
                <c:pt idx="583">
                  <c:v>27074955</c:v>
                </c:pt>
                <c:pt idx="584">
                  <c:v>27350182</c:v>
                </c:pt>
                <c:pt idx="585">
                  <c:v>27375710</c:v>
                </c:pt>
                <c:pt idx="586">
                  <c:v>27439929</c:v>
                </c:pt>
                <c:pt idx="587">
                  <c:v>27560500</c:v>
                </c:pt>
                <c:pt idx="588">
                  <c:v>27775372</c:v>
                </c:pt>
                <c:pt idx="589">
                  <c:v>27859029</c:v>
                </c:pt>
                <c:pt idx="590">
                  <c:v>28176190</c:v>
                </c:pt>
                <c:pt idx="591">
                  <c:v>28412691</c:v>
                </c:pt>
                <c:pt idx="592">
                  <c:v>28735760</c:v>
                </c:pt>
                <c:pt idx="593">
                  <c:v>28770672</c:v>
                </c:pt>
                <c:pt idx="594">
                  <c:v>28955211</c:v>
                </c:pt>
                <c:pt idx="595">
                  <c:v>29003150</c:v>
                </c:pt>
                <c:pt idx="596">
                  <c:v>29158967</c:v>
                </c:pt>
                <c:pt idx="597">
                  <c:v>30650299</c:v>
                </c:pt>
                <c:pt idx="598">
                  <c:v>30399354</c:v>
                </c:pt>
                <c:pt idx="599">
                  <c:v>30351730</c:v>
                </c:pt>
                <c:pt idx="600">
                  <c:v>30207958</c:v>
                </c:pt>
                <c:pt idx="601">
                  <c:v>30005131</c:v>
                </c:pt>
                <c:pt idx="602">
                  <c:v>29937824</c:v>
                </c:pt>
                <c:pt idx="603">
                  <c:v>30907834</c:v>
                </c:pt>
                <c:pt idx="604">
                  <c:v>30938003</c:v>
                </c:pt>
                <c:pt idx="605">
                  <c:v>31120686</c:v>
                </c:pt>
                <c:pt idx="606">
                  <c:v>31161384</c:v>
                </c:pt>
                <c:pt idx="607">
                  <c:v>31203258</c:v>
                </c:pt>
                <c:pt idx="608">
                  <c:v>31258323</c:v>
                </c:pt>
                <c:pt idx="609">
                  <c:v>31433228</c:v>
                </c:pt>
                <c:pt idx="610">
                  <c:v>31502664</c:v>
                </c:pt>
                <c:pt idx="611">
                  <c:v>31759703</c:v>
                </c:pt>
                <c:pt idx="612">
                  <c:v>31836502</c:v>
                </c:pt>
                <c:pt idx="613">
                  <c:v>32092807</c:v>
                </c:pt>
                <c:pt idx="614">
                  <c:v>32145479</c:v>
                </c:pt>
                <c:pt idx="615">
                  <c:v>32308090</c:v>
                </c:pt>
                <c:pt idx="616">
                  <c:v>32456542</c:v>
                </c:pt>
                <c:pt idx="617">
                  <c:v>32532354</c:v>
                </c:pt>
                <c:pt idx="618">
                  <c:v>32600068</c:v>
                </c:pt>
                <c:pt idx="619">
                  <c:v>32693168</c:v>
                </c:pt>
                <c:pt idx="620">
                  <c:v>33444121</c:v>
                </c:pt>
                <c:pt idx="621">
                  <c:v>33487103</c:v>
                </c:pt>
                <c:pt idx="622">
                  <c:v>32898224</c:v>
                </c:pt>
                <c:pt idx="623">
                  <c:v>32871160</c:v>
                </c:pt>
                <c:pt idx="624">
                  <c:v>33579312</c:v>
                </c:pt>
                <c:pt idx="625">
                  <c:v>33649809</c:v>
                </c:pt>
                <c:pt idx="626">
                  <c:v>33684234</c:v>
                </c:pt>
                <c:pt idx="627">
                  <c:v>34144453</c:v>
                </c:pt>
                <c:pt idx="628">
                  <c:v>34669547</c:v>
                </c:pt>
                <c:pt idx="629">
                  <c:v>19903138</c:v>
                </c:pt>
                <c:pt idx="630">
                  <c:v>35370853</c:v>
                </c:pt>
                <c:pt idx="631">
                  <c:v>35577227</c:v>
                </c:pt>
                <c:pt idx="632">
                  <c:v>35631883</c:v>
                </c:pt>
                <c:pt idx="633">
                  <c:v>35671855</c:v>
                </c:pt>
                <c:pt idx="634">
                  <c:v>75845725</c:v>
                </c:pt>
                <c:pt idx="635">
                  <c:v>37438243</c:v>
                </c:pt>
                <c:pt idx="636">
                  <c:v>37678257</c:v>
                </c:pt>
                <c:pt idx="637">
                  <c:v>38203799</c:v>
                </c:pt>
                <c:pt idx="638">
                  <c:v>38406088</c:v>
                </c:pt>
                <c:pt idx="639">
                  <c:v>157542618</c:v>
                </c:pt>
                <c:pt idx="640">
                  <c:v>48993745</c:v>
                </c:pt>
                <c:pt idx="641">
                  <c:v>50093714</c:v>
                </c:pt>
                <c:pt idx="642">
                  <c:v>50323972</c:v>
                </c:pt>
                <c:pt idx="643">
                  <c:v>52091387</c:v>
                </c:pt>
                <c:pt idx="644">
                  <c:v>54464167</c:v>
                </c:pt>
                <c:pt idx="645">
                  <c:v>55322353</c:v>
                </c:pt>
                <c:pt idx="646">
                  <c:v>55849575</c:v>
                </c:pt>
                <c:pt idx="647">
                  <c:v>55985217</c:v>
                </c:pt>
                <c:pt idx="648">
                  <c:v>56013905</c:v>
                </c:pt>
                <c:pt idx="649">
                  <c:v>56145727</c:v>
                </c:pt>
                <c:pt idx="650">
                  <c:v>56352260</c:v>
                </c:pt>
                <c:pt idx="651">
                  <c:v>56530968</c:v>
                </c:pt>
                <c:pt idx="652">
                  <c:v>56565726</c:v>
                </c:pt>
                <c:pt idx="653">
                  <c:v>56682259</c:v>
                </c:pt>
                <c:pt idx="654">
                  <c:v>56786964</c:v>
                </c:pt>
                <c:pt idx="655">
                  <c:v>57503204</c:v>
                </c:pt>
                <c:pt idx="656">
                  <c:v>59594807</c:v>
                </c:pt>
                <c:pt idx="657">
                  <c:v>59475258</c:v>
                </c:pt>
                <c:pt idx="658">
                  <c:v>59327917</c:v>
                </c:pt>
                <c:pt idx="659">
                  <c:v>59300825</c:v>
                </c:pt>
                <c:pt idx="660">
                  <c:v>58938200</c:v>
                </c:pt>
                <c:pt idx="661">
                  <c:v>58507917</c:v>
                </c:pt>
                <c:pt idx="662">
                  <c:v>58230932</c:v>
                </c:pt>
                <c:pt idx="663">
                  <c:v>64272277</c:v>
                </c:pt>
                <c:pt idx="664">
                  <c:v>64455781</c:v>
                </c:pt>
                <c:pt idx="665">
                  <c:v>64500636</c:v>
                </c:pt>
                <c:pt idx="666">
                  <c:v>64531648</c:v>
                </c:pt>
                <c:pt idx="667">
                  <c:v>64561726</c:v>
                </c:pt>
                <c:pt idx="668">
                  <c:v>64594275</c:v>
                </c:pt>
                <c:pt idx="669">
                  <c:v>64722954</c:v>
                </c:pt>
                <c:pt idx="670">
                  <c:v>64841587</c:v>
                </c:pt>
                <c:pt idx="671">
                  <c:v>64899011</c:v>
                </c:pt>
                <c:pt idx="672">
                  <c:v>65046661</c:v>
                </c:pt>
                <c:pt idx="673">
                  <c:v>61066683</c:v>
                </c:pt>
                <c:pt idx="674">
                  <c:v>60873215</c:v>
                </c:pt>
                <c:pt idx="675">
                  <c:v>60368696</c:v>
                </c:pt>
                <c:pt idx="676">
                  <c:v>60307864</c:v>
                </c:pt>
                <c:pt idx="677">
                  <c:v>60263177</c:v>
                </c:pt>
                <c:pt idx="678">
                  <c:v>60200286</c:v>
                </c:pt>
                <c:pt idx="679">
                  <c:v>60071441</c:v>
                </c:pt>
                <c:pt idx="680">
                  <c:v>59957754</c:v>
                </c:pt>
                <c:pt idx="681">
                  <c:v>59910401</c:v>
                </c:pt>
                <c:pt idx="682">
                  <c:v>59738829</c:v>
                </c:pt>
                <c:pt idx="683">
                  <c:v>59710056</c:v>
                </c:pt>
                <c:pt idx="684">
                  <c:v>65288212</c:v>
                </c:pt>
                <c:pt idx="685">
                  <c:v>61760974</c:v>
                </c:pt>
                <c:pt idx="686">
                  <c:v>62042001</c:v>
                </c:pt>
                <c:pt idx="687">
                  <c:v>62165426</c:v>
                </c:pt>
                <c:pt idx="688">
                  <c:v>62194989</c:v>
                </c:pt>
                <c:pt idx="689">
                  <c:v>62262888</c:v>
                </c:pt>
                <c:pt idx="690">
                  <c:v>62823168</c:v>
                </c:pt>
                <c:pt idx="691">
                  <c:v>62876207</c:v>
                </c:pt>
                <c:pt idx="692">
                  <c:v>62908673</c:v>
                </c:pt>
                <c:pt idx="693">
                  <c:v>62988105</c:v>
                </c:pt>
                <c:pt idx="694">
                  <c:v>63141256</c:v>
                </c:pt>
                <c:pt idx="695">
                  <c:v>63169040</c:v>
                </c:pt>
                <c:pt idx="696">
                  <c:v>63244713</c:v>
                </c:pt>
                <c:pt idx="697">
                  <c:v>63282362</c:v>
                </c:pt>
                <c:pt idx="698">
                  <c:v>63311269</c:v>
                </c:pt>
                <c:pt idx="699">
                  <c:v>63500216</c:v>
                </c:pt>
                <c:pt idx="700">
                  <c:v>63555426</c:v>
                </c:pt>
                <c:pt idx="701">
                  <c:v>63747323</c:v>
                </c:pt>
                <c:pt idx="702">
                  <c:v>63793294</c:v>
                </c:pt>
                <c:pt idx="703">
                  <c:v>63892057</c:v>
                </c:pt>
                <c:pt idx="704">
                  <c:v>66477750</c:v>
                </c:pt>
                <c:pt idx="705">
                  <c:v>66406412</c:v>
                </c:pt>
                <c:pt idx="706">
                  <c:v>66374792</c:v>
                </c:pt>
                <c:pt idx="707">
                  <c:v>66257442</c:v>
                </c:pt>
                <c:pt idx="708">
                  <c:v>66163067</c:v>
                </c:pt>
                <c:pt idx="709">
                  <c:v>66107963</c:v>
                </c:pt>
                <c:pt idx="710">
                  <c:v>65462736</c:v>
                </c:pt>
                <c:pt idx="711">
                  <c:v>65417377</c:v>
                </c:pt>
                <c:pt idx="712">
                  <c:v>66031117</c:v>
                </c:pt>
                <c:pt idx="713">
                  <c:v>65881714</c:v>
                </c:pt>
                <c:pt idx="714">
                  <c:v>65797322</c:v>
                </c:pt>
                <c:pt idx="715">
                  <c:v>65767033</c:v>
                </c:pt>
                <c:pt idx="716">
                  <c:v>66544172</c:v>
                </c:pt>
                <c:pt idx="717">
                  <c:v>67038722</c:v>
                </c:pt>
                <c:pt idx="718">
                  <c:v>125620618</c:v>
                </c:pt>
                <c:pt idx="719">
                  <c:v>67171028</c:v>
                </c:pt>
                <c:pt idx="720">
                  <c:v>125483192</c:v>
                </c:pt>
                <c:pt idx="721">
                  <c:v>67348690</c:v>
                </c:pt>
                <c:pt idx="722">
                  <c:v>67506087</c:v>
                </c:pt>
                <c:pt idx="723">
                  <c:v>67625532</c:v>
                </c:pt>
                <c:pt idx="724">
                  <c:v>67710256</c:v>
                </c:pt>
                <c:pt idx="725">
                  <c:v>67765263</c:v>
                </c:pt>
                <c:pt idx="726">
                  <c:v>67807657</c:v>
                </c:pt>
                <c:pt idx="727">
                  <c:v>67849924</c:v>
                </c:pt>
                <c:pt idx="728">
                  <c:v>68191365</c:v>
                </c:pt>
                <c:pt idx="729">
                  <c:v>68229377</c:v>
                </c:pt>
                <c:pt idx="730">
                  <c:v>68321419</c:v>
                </c:pt>
                <c:pt idx="731">
                  <c:v>68463116</c:v>
                </c:pt>
                <c:pt idx="732">
                  <c:v>68490777</c:v>
                </c:pt>
                <c:pt idx="733">
                  <c:v>68589275</c:v>
                </c:pt>
                <c:pt idx="734">
                  <c:v>68636723</c:v>
                </c:pt>
                <c:pt idx="735">
                  <c:v>68674099</c:v>
                </c:pt>
                <c:pt idx="736">
                  <c:v>68774685</c:v>
                </c:pt>
                <c:pt idx="737">
                  <c:v>68967323</c:v>
                </c:pt>
                <c:pt idx="738">
                  <c:v>69136772</c:v>
                </c:pt>
                <c:pt idx="739">
                  <c:v>70386463</c:v>
                </c:pt>
                <c:pt idx="740">
                  <c:v>70444377</c:v>
                </c:pt>
                <c:pt idx="741">
                  <c:v>70575774</c:v>
                </c:pt>
                <c:pt idx="742">
                  <c:v>70623016</c:v>
                </c:pt>
                <c:pt idx="743">
                  <c:v>71174123</c:v>
                </c:pt>
                <c:pt idx="744">
                  <c:v>71199859</c:v>
                </c:pt>
                <c:pt idx="745">
                  <c:v>71278836</c:v>
                </c:pt>
                <c:pt idx="746">
                  <c:v>71303155</c:v>
                </c:pt>
                <c:pt idx="747">
                  <c:v>71331020</c:v>
                </c:pt>
                <c:pt idx="748">
                  <c:v>71375500</c:v>
                </c:pt>
                <c:pt idx="749">
                  <c:v>71487021</c:v>
                </c:pt>
                <c:pt idx="750">
                  <c:v>71919855</c:v>
                </c:pt>
                <c:pt idx="751">
                  <c:v>1</c:v>
                </c:pt>
                <c:pt idx="752">
                  <c:v>72712760</c:v>
                </c:pt>
                <c:pt idx="753">
                  <c:v>72765857</c:v>
                </c:pt>
                <c:pt idx="754">
                  <c:v>72986576</c:v>
                </c:pt>
                <c:pt idx="755">
                  <c:v>73095465</c:v>
                </c:pt>
                <c:pt idx="756">
                  <c:v>73265111</c:v>
                </c:pt>
                <c:pt idx="757">
                  <c:v>73390747</c:v>
                </c:pt>
                <c:pt idx="758">
                  <c:v>73832158</c:v>
                </c:pt>
                <c:pt idx="759">
                  <c:v>73917340</c:v>
                </c:pt>
                <c:pt idx="760">
                  <c:v>74125034</c:v>
                </c:pt>
                <c:pt idx="761">
                  <c:v>74194778</c:v>
                </c:pt>
                <c:pt idx="762">
                  <c:v>74385674</c:v>
                </c:pt>
                <c:pt idx="763">
                  <c:v>74485387</c:v>
                </c:pt>
                <c:pt idx="764">
                  <c:v>71996036</c:v>
                </c:pt>
                <c:pt idx="765">
                  <c:v>72187840</c:v>
                </c:pt>
                <c:pt idx="766">
                  <c:v>72330625</c:v>
                </c:pt>
                <c:pt idx="767">
                  <c:v>86885824</c:v>
                </c:pt>
                <c:pt idx="768">
                  <c:v>87108400</c:v>
                </c:pt>
                <c:pt idx="769">
                  <c:v>87492363</c:v>
                </c:pt>
                <c:pt idx="770">
                  <c:v>74743647</c:v>
                </c:pt>
                <c:pt idx="771">
                  <c:v>75104914</c:v>
                </c:pt>
                <c:pt idx="772">
                  <c:v>88376347</c:v>
                </c:pt>
                <c:pt idx="773">
                  <c:v>86646247</c:v>
                </c:pt>
                <c:pt idx="774">
                  <c:v>86802724</c:v>
                </c:pt>
                <c:pt idx="775">
                  <c:v>89124901</c:v>
                </c:pt>
                <c:pt idx="776">
                  <c:v>90005644</c:v>
                </c:pt>
                <c:pt idx="777">
                  <c:v>91519940</c:v>
                </c:pt>
                <c:pt idx="778">
                  <c:v>91594124</c:v>
                </c:pt>
                <c:pt idx="779">
                  <c:v>91702525</c:v>
                </c:pt>
                <c:pt idx="780">
                  <c:v>91843551</c:v>
                </c:pt>
                <c:pt idx="781">
                  <c:v>92063680</c:v>
                </c:pt>
                <c:pt idx="782">
                  <c:v>92147976</c:v>
                </c:pt>
                <c:pt idx="783">
                  <c:v>93243816</c:v>
                </c:pt>
                <c:pt idx="784">
                  <c:v>93441750</c:v>
                </c:pt>
                <c:pt idx="785">
                  <c:v>93646603</c:v>
                </c:pt>
                <c:pt idx="786">
                  <c:v>94025368</c:v>
                </c:pt>
                <c:pt idx="787">
                  <c:v>93935347</c:v>
                </c:pt>
                <c:pt idx="788">
                  <c:v>94089484</c:v>
                </c:pt>
                <c:pt idx="789">
                  <c:v>94252816</c:v>
                </c:pt>
                <c:pt idx="790">
                  <c:v>94462240</c:v>
                </c:pt>
                <c:pt idx="791">
                  <c:v>94605320</c:v>
                </c:pt>
                <c:pt idx="792">
                  <c:v>94734351</c:v>
                </c:pt>
                <c:pt idx="793">
                  <c:v>94806560</c:v>
                </c:pt>
                <c:pt idx="794">
                  <c:v>95048818</c:v>
                </c:pt>
                <c:pt idx="795">
                  <c:v>96780029</c:v>
                </c:pt>
                <c:pt idx="796">
                  <c:v>97084400</c:v>
                </c:pt>
                <c:pt idx="797">
                  <c:v>97934113</c:v>
                </c:pt>
                <c:pt idx="798">
                  <c:v>98158824</c:v>
                </c:pt>
                <c:pt idx="799">
                  <c:v>98327069</c:v>
                </c:pt>
                <c:pt idx="800">
                  <c:v>99087611</c:v>
                </c:pt>
                <c:pt idx="801">
                  <c:v>99373568</c:v>
                </c:pt>
                <c:pt idx="802">
                  <c:v>54753488</c:v>
                </c:pt>
                <c:pt idx="803">
                  <c:v>102927225</c:v>
                </c:pt>
                <c:pt idx="804">
                  <c:v>103261624</c:v>
                </c:pt>
                <c:pt idx="805">
                  <c:v>103352027</c:v>
                </c:pt>
                <c:pt idx="806">
                  <c:v>103413239</c:v>
                </c:pt>
                <c:pt idx="807">
                  <c:v>103439379</c:v>
                </c:pt>
                <c:pt idx="808">
                  <c:v>103615743</c:v>
                </c:pt>
                <c:pt idx="809">
                  <c:v>103685692</c:v>
                </c:pt>
                <c:pt idx="810">
                  <c:v>104277045</c:v>
                </c:pt>
                <c:pt idx="811">
                  <c:v>104403929</c:v>
                </c:pt>
                <c:pt idx="812">
                  <c:v>104434341</c:v>
                </c:pt>
                <c:pt idx="813">
                  <c:v>104512383</c:v>
                </c:pt>
                <c:pt idx="814">
                  <c:v>104998896</c:v>
                </c:pt>
                <c:pt idx="815">
                  <c:v>104115678</c:v>
                </c:pt>
                <c:pt idx="816">
                  <c:v>105647468</c:v>
                </c:pt>
                <c:pt idx="817">
                  <c:v>105736259</c:v>
                </c:pt>
                <c:pt idx="818">
                  <c:v>105783922</c:v>
                </c:pt>
                <c:pt idx="819">
                  <c:v>105827008</c:v>
                </c:pt>
                <c:pt idx="820">
                  <c:v>106053321</c:v>
                </c:pt>
                <c:pt idx="821">
                  <c:v>106785575</c:v>
                </c:pt>
                <c:pt idx="822">
                  <c:v>106977722</c:v>
                </c:pt>
                <c:pt idx="823">
                  <c:v>107519061</c:v>
                </c:pt>
                <c:pt idx="824">
                  <c:v>107458668</c:v>
                </c:pt>
                <c:pt idx="825">
                  <c:v>110313400</c:v>
                </c:pt>
                <c:pt idx="826">
                  <c:v>112778673</c:v>
                </c:pt>
                <c:pt idx="827">
                  <c:v>114746700</c:v>
                </c:pt>
                <c:pt idx="828">
                  <c:v>115191016</c:v>
                </c:pt>
                <c:pt idx="829">
                  <c:v>115890794</c:v>
                </c:pt>
                <c:pt idx="830">
                  <c:v>115944649</c:v>
                </c:pt>
                <c:pt idx="831">
                  <c:v>116217129</c:v>
                </c:pt>
                <c:pt idx="832">
                  <c:v>116496675</c:v>
                </c:pt>
                <c:pt idx="833">
                  <c:v>117402707</c:v>
                </c:pt>
                <c:pt idx="834">
                  <c:v>117774582</c:v>
                </c:pt>
                <c:pt idx="835">
                  <c:v>117813760</c:v>
                </c:pt>
                <c:pt idx="836">
                  <c:v>117878461</c:v>
                </c:pt>
                <c:pt idx="837">
                  <c:v>117962002</c:v>
                </c:pt>
                <c:pt idx="838">
                  <c:v>117994626</c:v>
                </c:pt>
                <c:pt idx="839">
                  <c:v>118135158</c:v>
                </c:pt>
                <c:pt idx="840">
                  <c:v>118168781</c:v>
                </c:pt>
                <c:pt idx="841">
                  <c:v>118239930</c:v>
                </c:pt>
                <c:pt idx="842">
                  <c:v>118288988</c:v>
                </c:pt>
                <c:pt idx="843">
                  <c:v>118554513</c:v>
                </c:pt>
                <c:pt idx="844">
                  <c:v>118636444</c:v>
                </c:pt>
                <c:pt idx="845">
                  <c:v>118683751</c:v>
                </c:pt>
                <c:pt idx="846">
                  <c:v>118765454</c:v>
                </c:pt>
                <c:pt idx="847">
                  <c:v>119181824</c:v>
                </c:pt>
                <c:pt idx="848">
                  <c:v>119207415</c:v>
                </c:pt>
                <c:pt idx="849">
                  <c:v>119316827</c:v>
                </c:pt>
                <c:pt idx="850">
                  <c:v>119553695</c:v>
                </c:pt>
                <c:pt idx="851">
                  <c:v>119643001</c:v>
                </c:pt>
                <c:pt idx="852">
                  <c:v>119716877</c:v>
                </c:pt>
                <c:pt idx="853">
                  <c:v>119979159</c:v>
                </c:pt>
                <c:pt idx="854">
                  <c:v>120503868</c:v>
                </c:pt>
                <c:pt idx="855">
                  <c:v>120552760</c:v>
                </c:pt>
                <c:pt idx="856">
                  <c:v>120688732</c:v>
                </c:pt>
                <c:pt idx="857">
                  <c:v>121094833</c:v>
                </c:pt>
                <c:pt idx="858">
                  <c:v>121137687</c:v>
                </c:pt>
                <c:pt idx="859">
                  <c:v>121137687</c:v>
                </c:pt>
                <c:pt idx="860">
                  <c:v>121214763</c:v>
                </c:pt>
                <c:pt idx="861">
                  <c:v>121492540</c:v>
                </c:pt>
                <c:pt idx="862">
                  <c:v>121583669</c:v>
                </c:pt>
                <c:pt idx="863">
                  <c:v>121629056</c:v>
                </c:pt>
                <c:pt idx="864">
                  <c:v>121659823</c:v>
                </c:pt>
                <c:pt idx="865">
                  <c:v>121917547</c:v>
                </c:pt>
                <c:pt idx="866">
                  <c:v>121999313</c:v>
                </c:pt>
                <c:pt idx="867">
                  <c:v>122057858</c:v>
                </c:pt>
                <c:pt idx="868">
                  <c:v>122116574</c:v>
                </c:pt>
                <c:pt idx="869">
                  <c:v>122261125</c:v>
                </c:pt>
                <c:pt idx="870">
                  <c:v>122520270</c:v>
                </c:pt>
                <c:pt idx="871">
                  <c:v>122754399</c:v>
                </c:pt>
                <c:pt idx="872">
                  <c:v>122833909</c:v>
                </c:pt>
                <c:pt idx="873">
                  <c:v>122879848</c:v>
                </c:pt>
                <c:pt idx="874">
                  <c:v>122957714</c:v>
                </c:pt>
                <c:pt idx="875">
                  <c:v>122985246</c:v>
                </c:pt>
                <c:pt idx="876">
                  <c:v>123115029</c:v>
                </c:pt>
                <c:pt idx="877">
                  <c:v>123284772</c:v>
                </c:pt>
                <c:pt idx="878">
                  <c:v>123365855</c:v>
                </c:pt>
                <c:pt idx="879">
                  <c:v>123432314</c:v>
                </c:pt>
                <c:pt idx="880">
                  <c:v>123507424</c:v>
                </c:pt>
                <c:pt idx="881">
                  <c:v>123681364</c:v>
                </c:pt>
                <c:pt idx="882">
                  <c:v>123796180</c:v>
                </c:pt>
                <c:pt idx="883">
                  <c:v>124053187</c:v>
                </c:pt>
                <c:pt idx="884">
                  <c:v>124568147</c:v>
                </c:pt>
                <c:pt idx="885">
                  <c:v>124649948</c:v>
                </c:pt>
                <c:pt idx="886">
                  <c:v>124838788</c:v>
                </c:pt>
                <c:pt idx="887">
                  <c:v>124894729</c:v>
                </c:pt>
                <c:pt idx="888">
                  <c:v>124970183</c:v>
                </c:pt>
                <c:pt idx="889">
                  <c:v>125022774</c:v>
                </c:pt>
                <c:pt idx="890">
                  <c:v>125055449</c:v>
                </c:pt>
                <c:pt idx="891">
                  <c:v>125088483</c:v>
                </c:pt>
                <c:pt idx="892">
                  <c:v>125132293</c:v>
                </c:pt>
                <c:pt idx="893">
                  <c:v>125165283</c:v>
                </c:pt>
                <c:pt idx="894">
                  <c:v>125229988</c:v>
                </c:pt>
                <c:pt idx="895">
                  <c:v>125261492</c:v>
                </c:pt>
                <c:pt idx="896">
                  <c:v>125718701</c:v>
                </c:pt>
                <c:pt idx="897">
                  <c:v>125751378</c:v>
                </c:pt>
                <c:pt idx="898">
                  <c:v>126077348</c:v>
                </c:pt>
                <c:pt idx="899">
                  <c:v>126280811</c:v>
                </c:pt>
                <c:pt idx="900">
                  <c:v>126566024</c:v>
                </c:pt>
                <c:pt idx="901">
                  <c:v>127000492</c:v>
                </c:pt>
                <c:pt idx="902">
                  <c:v>127031656</c:v>
                </c:pt>
                <c:pt idx="903">
                  <c:v>127264414</c:v>
                </c:pt>
                <c:pt idx="904">
                  <c:v>127466738</c:v>
                </c:pt>
                <c:pt idx="905">
                  <c:v>127764449</c:v>
                </c:pt>
                <c:pt idx="906">
                  <c:v>128186240</c:v>
                </c:pt>
                <c:pt idx="907">
                  <c:v>128222138</c:v>
                </c:pt>
                <c:pt idx="908">
                  <c:v>128809797</c:v>
                </c:pt>
                <c:pt idx="909">
                  <c:v>129051454</c:v>
                </c:pt>
                <c:pt idx="910">
                  <c:v>129338972</c:v>
                </c:pt>
                <c:pt idx="911">
                  <c:v>129403502</c:v>
                </c:pt>
                <c:pt idx="912">
                  <c:v>129503093</c:v>
                </c:pt>
                <c:pt idx="913">
                  <c:v>129589699</c:v>
                </c:pt>
                <c:pt idx="914">
                  <c:v>129656886</c:v>
                </c:pt>
                <c:pt idx="915">
                  <c:v>129931772</c:v>
                </c:pt>
                <c:pt idx="916">
                  <c:v>130101690</c:v>
                </c:pt>
                <c:pt idx="917">
                  <c:v>130398914</c:v>
                </c:pt>
                <c:pt idx="918">
                  <c:v>130689540</c:v>
                </c:pt>
                <c:pt idx="919">
                  <c:v>130719704</c:v>
                </c:pt>
                <c:pt idx="920">
                  <c:v>130938659</c:v>
                </c:pt>
                <c:pt idx="921">
                  <c:v>130970470</c:v>
                </c:pt>
                <c:pt idx="922">
                  <c:v>130996735</c:v>
                </c:pt>
                <c:pt idx="923">
                  <c:v>131060996</c:v>
                </c:pt>
                <c:pt idx="924">
                  <c:v>131097688</c:v>
                </c:pt>
                <c:pt idx="925">
                  <c:v>131147913</c:v>
                </c:pt>
                <c:pt idx="926">
                  <c:v>131261944</c:v>
                </c:pt>
                <c:pt idx="927">
                  <c:v>131528853</c:v>
                </c:pt>
                <c:pt idx="928">
                  <c:v>131699538</c:v>
                </c:pt>
                <c:pt idx="929">
                  <c:v>132315828</c:v>
                </c:pt>
                <c:pt idx="930">
                  <c:v>132709200</c:v>
                </c:pt>
                <c:pt idx="931">
                  <c:v>132758677</c:v>
                </c:pt>
                <c:pt idx="932">
                  <c:v>137408052</c:v>
                </c:pt>
                <c:pt idx="933">
                  <c:v>137506718</c:v>
                </c:pt>
                <c:pt idx="934">
                  <c:v>137520580</c:v>
                </c:pt>
                <c:pt idx="935">
                  <c:v>137573148</c:v>
                </c:pt>
                <c:pt idx="936">
                  <c:v>137923368</c:v>
                </c:pt>
                <c:pt idx="937">
                  <c:v>138168815</c:v>
                </c:pt>
                <c:pt idx="938">
                  <c:v>138208317</c:v>
                </c:pt>
                <c:pt idx="939">
                  <c:v>138292110</c:v>
                </c:pt>
                <c:pt idx="940">
                  <c:v>138382019</c:v>
                </c:pt>
                <c:pt idx="941">
                  <c:v>138428308</c:v>
                </c:pt>
                <c:pt idx="942">
                  <c:v>138470635</c:v>
                </c:pt>
                <c:pt idx="943">
                  <c:v>138548019</c:v>
                </c:pt>
                <c:pt idx="944">
                  <c:v>138624199</c:v>
                </c:pt>
                <c:pt idx="945">
                  <c:v>138689174</c:v>
                </c:pt>
                <c:pt idx="946">
                  <c:v>138777763</c:v>
                </c:pt>
                <c:pt idx="947">
                  <c:v>138846733</c:v>
                </c:pt>
                <c:pt idx="948">
                  <c:v>139338095</c:v>
                </c:pt>
                <c:pt idx="949">
                  <c:v>139473074</c:v>
                </c:pt>
                <c:pt idx="950">
                  <c:v>139561577</c:v>
                </c:pt>
                <c:pt idx="951">
                  <c:v>139684397</c:v>
                </c:pt>
                <c:pt idx="952">
                  <c:v>139877099</c:v>
                </c:pt>
                <c:pt idx="953">
                  <c:v>140155209</c:v>
                </c:pt>
                <c:pt idx="954">
                  <c:v>140170723</c:v>
                </c:pt>
                <c:pt idx="955">
                  <c:v>140398824</c:v>
                </c:pt>
                <c:pt idx="956">
                  <c:v>140793778</c:v>
                </c:pt>
                <c:pt idx="957">
                  <c:v>140845762</c:v>
                </c:pt>
                <c:pt idx="958">
                  <c:v>140965003</c:v>
                </c:pt>
                <c:pt idx="959">
                  <c:v>143595918</c:v>
                </c:pt>
                <c:pt idx="960">
                  <c:v>143439678</c:v>
                </c:pt>
                <c:pt idx="961">
                  <c:v>143785884</c:v>
                </c:pt>
                <c:pt idx="962">
                  <c:v>143882177</c:v>
                </c:pt>
                <c:pt idx="963">
                  <c:v>144024383</c:v>
                </c:pt>
                <c:pt idx="964">
                  <c:v>144133516</c:v>
                </c:pt>
                <c:pt idx="965">
                  <c:v>144240104</c:v>
                </c:pt>
                <c:pt idx="966">
                  <c:v>144340985</c:v>
                </c:pt>
                <c:pt idx="967">
                  <c:v>144374173</c:v>
                </c:pt>
                <c:pt idx="968">
                  <c:v>144431261</c:v>
                </c:pt>
                <c:pt idx="969">
                  <c:v>144464580</c:v>
                </c:pt>
                <c:pt idx="970">
                  <c:v>144505614</c:v>
                </c:pt>
                <c:pt idx="971">
                  <c:v>144801477</c:v>
                </c:pt>
                <c:pt idx="972">
                  <c:v>144941500</c:v>
                </c:pt>
                <c:pt idx="973">
                  <c:v>145073782</c:v>
                </c:pt>
                <c:pt idx="974">
                  <c:v>145707958</c:v>
                </c:pt>
                <c:pt idx="975">
                  <c:v>146104558</c:v>
                </c:pt>
                <c:pt idx="976">
                  <c:v>146261650</c:v>
                </c:pt>
                <c:pt idx="977">
                  <c:v>146408880</c:v>
                </c:pt>
                <c:pt idx="978">
                  <c:v>146476959</c:v>
                </c:pt>
                <c:pt idx="979">
                  <c:v>146526050</c:v>
                </c:pt>
                <c:pt idx="980">
                  <c:v>146560250</c:v>
                </c:pt>
                <c:pt idx="981">
                  <c:v>146612492</c:v>
                </c:pt>
                <c:pt idx="982">
                  <c:v>146709114</c:v>
                </c:pt>
                <c:pt idx="983">
                  <c:v>146789192</c:v>
                </c:pt>
                <c:pt idx="984">
                  <c:v>146879747</c:v>
                </c:pt>
                <c:pt idx="985">
                  <c:v>147209741</c:v>
                </c:pt>
                <c:pt idx="986">
                  <c:v>147361689</c:v>
                </c:pt>
                <c:pt idx="987">
                  <c:v>147495647</c:v>
                </c:pt>
                <c:pt idx="988">
                  <c:v>147721665</c:v>
                </c:pt>
                <c:pt idx="989">
                  <c:v>147975785</c:v>
                </c:pt>
                <c:pt idx="990">
                  <c:v>148012006</c:v>
                </c:pt>
                <c:pt idx="991">
                  <c:v>148057487</c:v>
                </c:pt>
                <c:pt idx="992">
                  <c:v>148280972</c:v>
                </c:pt>
                <c:pt idx="993">
                  <c:v>148410235</c:v>
                </c:pt>
                <c:pt idx="994">
                  <c:v>148456880</c:v>
                </c:pt>
                <c:pt idx="995">
                  <c:v>148650581</c:v>
                </c:pt>
                <c:pt idx="996">
                  <c:v>152641327</c:v>
                </c:pt>
                <c:pt idx="997">
                  <c:v>152715513</c:v>
                </c:pt>
                <c:pt idx="998">
                  <c:v>152909386</c:v>
                </c:pt>
                <c:pt idx="999">
                  <c:v>153037101</c:v>
                </c:pt>
                <c:pt idx="1000">
                  <c:v>153389332</c:v>
                </c:pt>
                <c:pt idx="1001">
                  <c:v>153477713</c:v>
                </c:pt>
                <c:pt idx="1002">
                  <c:v>153574487</c:v>
                </c:pt>
                <c:pt idx="1003">
                  <c:v>153696899</c:v>
                </c:pt>
                <c:pt idx="1004">
                  <c:v>153750056</c:v>
                </c:pt>
                <c:pt idx="1005">
                  <c:v>153801460</c:v>
                </c:pt>
                <c:pt idx="1006">
                  <c:v>153828116</c:v>
                </c:pt>
                <c:pt idx="1007">
                  <c:v>153998722</c:v>
                </c:pt>
                <c:pt idx="1008">
                  <c:v>154027562</c:v>
                </c:pt>
                <c:pt idx="1009">
                  <c:v>154470413</c:v>
                </c:pt>
                <c:pt idx="1010">
                  <c:v>155108712</c:v>
                </c:pt>
                <c:pt idx="1011">
                  <c:v>155195913</c:v>
                </c:pt>
                <c:pt idx="1012">
                  <c:v>155234277</c:v>
                </c:pt>
                <c:pt idx="1013">
                  <c:v>155279914</c:v>
                </c:pt>
                <c:pt idx="1014">
                  <c:v>155320202</c:v>
                </c:pt>
                <c:pt idx="1015">
                  <c:v>155378556</c:v>
                </c:pt>
                <c:pt idx="1016">
                  <c:v>155687103</c:v>
                </c:pt>
                <c:pt idx="1017">
                  <c:v>155754484</c:v>
                </c:pt>
                <c:pt idx="1018">
                  <c:v>155806026</c:v>
                </c:pt>
                <c:pt idx="1019">
                  <c:v>156232530</c:v>
                </c:pt>
                <c:pt idx="1020">
                  <c:v>156314862</c:v>
                </c:pt>
                <c:pt idx="1021">
                  <c:v>156364740</c:v>
                </c:pt>
                <c:pt idx="1022">
                  <c:v>156519219</c:v>
                </c:pt>
                <c:pt idx="1023">
                  <c:v>156677388</c:v>
                </c:pt>
                <c:pt idx="1024">
                  <c:v>156747160</c:v>
                </c:pt>
                <c:pt idx="1025">
                  <c:v>156842879</c:v>
                </c:pt>
                <c:pt idx="1026">
                  <c:v>157035893</c:v>
                </c:pt>
                <c:pt idx="1027">
                  <c:v>157826228</c:v>
                </c:pt>
                <c:pt idx="1028">
                  <c:v>157922051</c:v>
                </c:pt>
                <c:pt idx="1029">
                  <c:v>157966569</c:v>
                </c:pt>
                <c:pt idx="1030">
                  <c:v>165985089</c:v>
                </c:pt>
                <c:pt idx="1031">
                  <c:v>166181511</c:v>
                </c:pt>
                <c:pt idx="1032">
                  <c:v>166553627</c:v>
                </c:pt>
                <c:pt idx="1033">
                  <c:v>166722186</c:v>
                </c:pt>
                <c:pt idx="1034">
                  <c:v>166792492</c:v>
                </c:pt>
                <c:pt idx="1035">
                  <c:v>166907960</c:v>
                </c:pt>
                <c:pt idx="1036">
                  <c:v>160553407</c:v>
                </c:pt>
                <c:pt idx="1037">
                  <c:v>160700684</c:v>
                </c:pt>
                <c:pt idx="1038">
                  <c:v>166995856</c:v>
                </c:pt>
                <c:pt idx="1039">
                  <c:v>158579922</c:v>
                </c:pt>
                <c:pt idx="1040">
                  <c:v>158616212</c:v>
                </c:pt>
                <c:pt idx="1041">
                  <c:v>158652139</c:v>
                </c:pt>
                <c:pt idx="1042">
                  <c:v>158688354</c:v>
                </c:pt>
                <c:pt idx="1043">
                  <c:v>158973659</c:v>
                </c:pt>
                <c:pt idx="1044">
                  <c:v>159163177</c:v>
                </c:pt>
                <c:pt idx="1045">
                  <c:v>159294235</c:v>
                </c:pt>
                <c:pt idx="1046">
                  <c:v>159340715</c:v>
                </c:pt>
                <c:pt idx="1047">
                  <c:v>159376947</c:v>
                </c:pt>
                <c:pt idx="1048">
                  <c:v>159494989</c:v>
                </c:pt>
                <c:pt idx="1049">
                  <c:v>159550943</c:v>
                </c:pt>
                <c:pt idx="1050">
                  <c:v>159627958</c:v>
                </c:pt>
                <c:pt idx="1051">
                  <c:v>159817155</c:v>
                </c:pt>
                <c:pt idx="1052">
                  <c:v>159975137</c:v>
                </c:pt>
                <c:pt idx="1053">
                  <c:v>160043409</c:v>
                </c:pt>
                <c:pt idx="1054">
                  <c:v>160253448</c:v>
                </c:pt>
                <c:pt idx="1055">
                  <c:v>160344741</c:v>
                </c:pt>
                <c:pt idx="1056">
                  <c:v>161048268</c:v>
                </c:pt>
                <c:pt idx="1057">
                  <c:v>161088900</c:v>
                </c:pt>
                <c:pt idx="1058">
                  <c:v>161504621</c:v>
                </c:pt>
                <c:pt idx="1059">
                  <c:v>161579226</c:v>
                </c:pt>
                <c:pt idx="1060">
                  <c:v>161682209</c:v>
                </c:pt>
                <c:pt idx="1061">
                  <c:v>161716938</c:v>
                </c:pt>
                <c:pt idx="1062">
                  <c:v>161740098</c:v>
                </c:pt>
                <c:pt idx="1063">
                  <c:v>161757148</c:v>
                </c:pt>
                <c:pt idx="1064">
                  <c:v>161789443</c:v>
                </c:pt>
                <c:pt idx="1065">
                  <c:v>161805050</c:v>
                </c:pt>
                <c:pt idx="1066">
                  <c:v>161835655</c:v>
                </c:pt>
                <c:pt idx="1067">
                  <c:v>161856345</c:v>
                </c:pt>
                <c:pt idx="1068">
                  <c:v>161894372</c:v>
                </c:pt>
                <c:pt idx="1069">
                  <c:v>161945637</c:v>
                </c:pt>
                <c:pt idx="1070">
                  <c:v>161948949</c:v>
                </c:pt>
                <c:pt idx="1071">
                  <c:v>161977356</c:v>
                </c:pt>
                <c:pt idx="1072">
                  <c:v>162006103</c:v>
                </c:pt>
                <c:pt idx="1073">
                  <c:v>162037273</c:v>
                </c:pt>
                <c:pt idx="1074">
                  <c:v>162177140</c:v>
                </c:pt>
                <c:pt idx="1075">
                  <c:v>162192467</c:v>
                </c:pt>
                <c:pt idx="1076">
                  <c:v>162205467</c:v>
                </c:pt>
                <c:pt idx="1077">
                  <c:v>162226355</c:v>
                </c:pt>
                <c:pt idx="1078">
                  <c:v>162279205</c:v>
                </c:pt>
                <c:pt idx="1079">
                  <c:v>162295422</c:v>
                </c:pt>
                <c:pt idx="1080">
                  <c:v>162332508</c:v>
                </c:pt>
                <c:pt idx="1081">
                  <c:v>162367244</c:v>
                </c:pt>
                <c:pt idx="1082">
                  <c:v>162438081</c:v>
                </c:pt>
                <c:pt idx="1083">
                  <c:v>162474462</c:v>
                </c:pt>
                <c:pt idx="1084">
                  <c:v>162510706</c:v>
                </c:pt>
                <c:pt idx="1085">
                  <c:v>162673557</c:v>
                </c:pt>
                <c:pt idx="1086">
                  <c:v>162733784</c:v>
                </c:pt>
                <c:pt idx="1087">
                  <c:v>162791613</c:v>
                </c:pt>
                <c:pt idx="1088">
                  <c:v>162848396</c:v>
                </c:pt>
                <c:pt idx="1089">
                  <c:v>162935107</c:v>
                </c:pt>
                <c:pt idx="1090">
                  <c:v>162964487</c:v>
                </c:pt>
                <c:pt idx="1091">
                  <c:v>162978394</c:v>
                </c:pt>
                <c:pt idx="1092">
                  <c:v>162996974</c:v>
                </c:pt>
                <c:pt idx="1093">
                  <c:v>163016043</c:v>
                </c:pt>
                <c:pt idx="1094">
                  <c:v>163059640</c:v>
                </c:pt>
                <c:pt idx="1095">
                  <c:v>163081476</c:v>
                </c:pt>
                <c:pt idx="1096">
                  <c:v>163128589</c:v>
                </c:pt>
                <c:pt idx="1097">
                  <c:v>163140868</c:v>
                </c:pt>
                <c:pt idx="1098">
                  <c:v>163159982</c:v>
                </c:pt>
                <c:pt idx="1099">
                  <c:v>163205139</c:v>
                </c:pt>
                <c:pt idx="1100">
                  <c:v>163218664</c:v>
                </c:pt>
                <c:pt idx="1101">
                  <c:v>163249925</c:v>
                </c:pt>
                <c:pt idx="1102">
                  <c:v>163367368</c:v>
                </c:pt>
                <c:pt idx="1103">
                  <c:v>163409014</c:v>
                </c:pt>
                <c:pt idx="1104">
                  <c:v>163451689</c:v>
                </c:pt>
                <c:pt idx="1105">
                  <c:v>163469124</c:v>
                </c:pt>
                <c:pt idx="1106">
                  <c:v>163527713</c:v>
                </c:pt>
                <c:pt idx="1107">
                  <c:v>163573222</c:v>
                </c:pt>
                <c:pt idx="1108">
                  <c:v>163664448</c:v>
                </c:pt>
                <c:pt idx="1109">
                  <c:v>163766367</c:v>
                </c:pt>
                <c:pt idx="1110">
                  <c:v>163779713</c:v>
                </c:pt>
                <c:pt idx="1111">
                  <c:v>163861979</c:v>
                </c:pt>
                <c:pt idx="1112">
                  <c:v>163883620</c:v>
                </c:pt>
                <c:pt idx="1113">
                  <c:v>163916451</c:v>
                </c:pt>
                <c:pt idx="1114">
                  <c:v>163919875</c:v>
                </c:pt>
                <c:pt idx="1115">
                  <c:v>163936845</c:v>
                </c:pt>
                <c:pt idx="1116">
                  <c:v>164012955</c:v>
                </c:pt>
                <c:pt idx="1117">
                  <c:v>164116114</c:v>
                </c:pt>
                <c:pt idx="1118">
                  <c:v>164224209</c:v>
                </c:pt>
                <c:pt idx="1119">
                  <c:v>164282727</c:v>
                </c:pt>
                <c:pt idx="1120">
                  <c:v>164301376</c:v>
                </c:pt>
                <c:pt idx="1121">
                  <c:v>164345805</c:v>
                </c:pt>
                <c:pt idx="1122">
                  <c:v>164431837</c:v>
                </c:pt>
                <c:pt idx="1123">
                  <c:v>164490839</c:v>
                </c:pt>
                <c:pt idx="1124">
                  <c:v>164540195</c:v>
                </c:pt>
                <c:pt idx="1125">
                  <c:v>164563599</c:v>
                </c:pt>
                <c:pt idx="1126">
                  <c:v>164599348</c:v>
                </c:pt>
                <c:pt idx="1127">
                  <c:v>164624733</c:v>
                </c:pt>
                <c:pt idx="1128">
                  <c:v>164641432</c:v>
                </c:pt>
                <c:pt idx="1129">
                  <c:v>164799036</c:v>
                </c:pt>
                <c:pt idx="1130">
                  <c:v>164922194</c:v>
                </c:pt>
                <c:pt idx="1131">
                  <c:v>164970790</c:v>
                </c:pt>
                <c:pt idx="1132">
                  <c:v>164992645</c:v>
                </c:pt>
                <c:pt idx="1133">
                  <c:v>165048123</c:v>
                </c:pt>
                <c:pt idx="1134">
                  <c:v>165092356</c:v>
                </c:pt>
                <c:pt idx="1135">
                  <c:v>165135735</c:v>
                </c:pt>
                <c:pt idx="1136">
                  <c:v>165178723</c:v>
                </c:pt>
                <c:pt idx="1137">
                  <c:v>165202245</c:v>
                </c:pt>
                <c:pt idx="1138">
                  <c:v>165257247</c:v>
                </c:pt>
                <c:pt idx="1139">
                  <c:v>165356350</c:v>
                </c:pt>
                <c:pt idx="1140">
                  <c:v>165362798</c:v>
                </c:pt>
                <c:pt idx="1141">
                  <c:v>165384335</c:v>
                </c:pt>
                <c:pt idx="1142">
                  <c:v>165406486</c:v>
                </c:pt>
                <c:pt idx="1143">
                  <c:v>165430984</c:v>
                </c:pt>
                <c:pt idx="1144">
                  <c:v>165468535</c:v>
                </c:pt>
                <c:pt idx="1145">
                  <c:v>165554446</c:v>
                </c:pt>
                <c:pt idx="1146">
                  <c:v>165574911</c:v>
                </c:pt>
                <c:pt idx="1147">
                  <c:v>165602056</c:v>
                </c:pt>
                <c:pt idx="1148">
                  <c:v>165637865</c:v>
                </c:pt>
                <c:pt idx="1149">
                  <c:v>165839852</c:v>
                </c:pt>
                <c:pt idx="1150">
                  <c:v>165855904</c:v>
                </c:pt>
                <c:pt idx="1151">
                  <c:v>165869766</c:v>
                </c:pt>
                <c:pt idx="1152">
                  <c:v>165895203</c:v>
                </c:pt>
                <c:pt idx="1153">
                  <c:v>165937172</c:v>
                </c:pt>
                <c:pt idx="1154">
                  <c:v>165727098</c:v>
                </c:pt>
                <c:pt idx="1155">
                  <c:v>2233693</c:v>
                </c:pt>
                <c:pt idx="1156">
                  <c:v>3973969</c:v>
                </c:pt>
                <c:pt idx="1157">
                  <c:v>11016787</c:v>
                </c:pt>
                <c:pt idx="1158">
                  <c:v>16304133</c:v>
                </c:pt>
                <c:pt idx="1159">
                  <c:v>27233561</c:v>
                </c:pt>
                <c:pt idx="1160">
                  <c:v>148895909</c:v>
                </c:pt>
                <c:pt idx="1161">
                  <c:v>64412269</c:v>
                </c:pt>
                <c:pt idx="1162">
                  <c:v>98063629</c:v>
                </c:pt>
                <c:pt idx="1163">
                  <c:v>103203864</c:v>
                </c:pt>
                <c:pt idx="1164">
                  <c:v>113410179</c:v>
                </c:pt>
                <c:pt idx="1165">
                  <c:v>117068922</c:v>
                </c:pt>
                <c:pt idx="1166">
                  <c:v>117500218</c:v>
                </c:pt>
                <c:pt idx="1167">
                  <c:v>118959900</c:v>
                </c:pt>
                <c:pt idx="1168">
                  <c:v>124293572</c:v>
                </c:pt>
                <c:pt idx="1169">
                  <c:v>129109604</c:v>
                </c:pt>
                <c:pt idx="1170">
                  <c:v>129860845</c:v>
                </c:pt>
                <c:pt idx="1171">
                  <c:v>130593447</c:v>
                </c:pt>
                <c:pt idx="1172">
                  <c:v>132064854</c:v>
                </c:pt>
                <c:pt idx="1173">
                  <c:v>140579467</c:v>
                </c:pt>
                <c:pt idx="1174">
                  <c:v>153544211</c:v>
                </c:pt>
                <c:pt idx="1175">
                  <c:v>160071125</c:v>
                </c:pt>
                <c:pt idx="1176">
                  <c:v>161426064</c:v>
                </c:pt>
                <c:pt idx="1177">
                  <c:v>165765677</c:v>
                </c:pt>
                <c:pt idx="1178">
                  <c:v>104720971</c:v>
                </c:pt>
                <c:pt idx="1179">
                  <c:v>5839653</c:v>
                </c:pt>
                <c:pt idx="1180">
                  <c:v>6955667</c:v>
                </c:pt>
                <c:pt idx="1181">
                  <c:v>7400889</c:v>
                </c:pt>
                <c:pt idx="1182">
                  <c:v>8450537</c:v>
                </c:pt>
                <c:pt idx="1183">
                  <c:v>8694351</c:v>
                </c:pt>
                <c:pt idx="1184">
                  <c:v>8842859</c:v>
                </c:pt>
                <c:pt idx="1185">
                  <c:v>9133293</c:v>
                </c:pt>
                <c:pt idx="1186">
                  <c:v>10341085</c:v>
                </c:pt>
                <c:pt idx="1187">
                  <c:v>16443104</c:v>
                </c:pt>
                <c:pt idx="1188">
                  <c:v>16608074</c:v>
                </c:pt>
                <c:pt idx="1189">
                  <c:v>28042236</c:v>
                </c:pt>
                <c:pt idx="1190">
                  <c:v>35325415</c:v>
                </c:pt>
                <c:pt idx="1191">
                  <c:v>56359098</c:v>
                </c:pt>
                <c:pt idx="1192">
                  <c:v>63107213</c:v>
                </c:pt>
                <c:pt idx="1193">
                  <c:v>66975435</c:v>
                </c:pt>
                <c:pt idx="1194">
                  <c:v>96820555</c:v>
                </c:pt>
                <c:pt idx="1195">
                  <c:v>111454124</c:v>
                </c:pt>
                <c:pt idx="1196">
                  <c:v>113081630</c:v>
                </c:pt>
                <c:pt idx="1197">
                  <c:v>119428972</c:v>
                </c:pt>
                <c:pt idx="1198">
                  <c:v>121274833</c:v>
                </c:pt>
                <c:pt idx="1199">
                  <c:v>121856373</c:v>
                </c:pt>
                <c:pt idx="1200">
                  <c:v>130052915</c:v>
                </c:pt>
                <c:pt idx="1201">
                  <c:v>140643555</c:v>
                </c:pt>
                <c:pt idx="1202">
                  <c:v>141015714</c:v>
                </c:pt>
                <c:pt idx="1203">
                  <c:v>154639258</c:v>
                </c:pt>
                <c:pt idx="1204">
                  <c:v>155072381</c:v>
                </c:pt>
                <c:pt idx="1205">
                  <c:v>155141687</c:v>
                </c:pt>
                <c:pt idx="1206">
                  <c:v>157718230</c:v>
                </c:pt>
                <c:pt idx="1207">
                  <c:v>158112470</c:v>
                </c:pt>
                <c:pt idx="1208">
                  <c:v>160132621</c:v>
                </c:pt>
                <c:pt idx="1209">
                  <c:v>164656284</c:v>
                </c:pt>
                <c:pt idx="1210">
                  <c:v>165013589</c:v>
                </c:pt>
                <c:pt idx="1211">
                  <c:v>72413282</c:v>
                </c:pt>
                <c:pt idx="1212">
                  <c:v>123405339</c:v>
                </c:pt>
                <c:pt idx="1213">
                  <c:v>128597728</c:v>
                </c:pt>
                <c:pt idx="1214">
                  <c:v>126841421</c:v>
                </c:pt>
                <c:pt idx="1215">
                  <c:v>72901274</c:v>
                </c:pt>
                <c:pt idx="1216">
                  <c:v>63666444</c:v>
                </c:pt>
                <c:pt idx="1217">
                  <c:v>63613193</c:v>
                </c:pt>
                <c:pt idx="1218">
                  <c:v>55248770</c:v>
                </c:pt>
                <c:pt idx="1219">
                  <c:v>7121394</c:v>
                </c:pt>
                <c:pt idx="1220">
                  <c:v>64027564</c:v>
                </c:pt>
                <c:pt idx="1221">
                  <c:v>58970438</c:v>
                </c:pt>
                <c:pt idx="1222">
                  <c:v>146061959</c:v>
                </c:pt>
                <c:pt idx="1223">
                  <c:v>31731398</c:v>
                </c:pt>
                <c:pt idx="1224">
                  <c:v>147633997</c:v>
                </c:pt>
                <c:pt idx="1225">
                  <c:v>132645035</c:v>
                </c:pt>
                <c:pt idx="1226">
                  <c:v>145660934</c:v>
                </c:pt>
                <c:pt idx="1227">
                  <c:v>128680664</c:v>
                </c:pt>
                <c:pt idx="1228">
                  <c:v>98561838</c:v>
                </c:pt>
                <c:pt idx="1229">
                  <c:v>139173925</c:v>
                </c:pt>
                <c:pt idx="1230">
                  <c:v>31955181</c:v>
                </c:pt>
                <c:pt idx="1231">
                  <c:v>127124369</c:v>
                </c:pt>
                <c:pt idx="1232">
                  <c:v>25126989</c:v>
                </c:pt>
                <c:pt idx="1233">
                  <c:v>18038287</c:v>
                </c:pt>
                <c:pt idx="1234">
                  <c:v>10662738</c:v>
                </c:pt>
                <c:pt idx="1235">
                  <c:v>1681607</c:v>
                </c:pt>
                <c:pt idx="1236">
                  <c:v>130364935</c:v>
                </c:pt>
                <c:pt idx="1237">
                  <c:v>130426735</c:v>
                </c:pt>
                <c:pt idx="1238">
                  <c:v>28504320</c:v>
                </c:pt>
                <c:pt idx="1239">
                  <c:v>124208128</c:v>
                </c:pt>
                <c:pt idx="1240">
                  <c:v>85653624</c:v>
                </c:pt>
                <c:pt idx="1241">
                  <c:v>49468423</c:v>
                </c:pt>
                <c:pt idx="1242">
                  <c:v>48724705</c:v>
                </c:pt>
                <c:pt idx="1243">
                  <c:v>90635197</c:v>
                </c:pt>
                <c:pt idx="1244">
                  <c:v>146137886</c:v>
                </c:pt>
                <c:pt idx="1245">
                  <c:v>143730219</c:v>
                </c:pt>
                <c:pt idx="1246">
                  <c:v>21403287</c:v>
                </c:pt>
                <c:pt idx="1247">
                  <c:v>92785780</c:v>
                </c:pt>
                <c:pt idx="1248">
                  <c:v>143955971</c:v>
                </c:pt>
                <c:pt idx="1249">
                  <c:v>156000405</c:v>
                </c:pt>
                <c:pt idx="1250">
                  <c:v>157222345</c:v>
                </c:pt>
                <c:pt idx="1251">
                  <c:v>65341479</c:v>
                </c:pt>
                <c:pt idx="1252">
                  <c:v>159934960</c:v>
                </c:pt>
                <c:pt idx="1253">
                  <c:v>73190758</c:v>
                </c:pt>
                <c:pt idx="1254">
                  <c:v>159699435</c:v>
                </c:pt>
                <c:pt idx="1255">
                  <c:v>67487638</c:v>
                </c:pt>
                <c:pt idx="1256">
                  <c:v>118202773</c:v>
                </c:pt>
                <c:pt idx="1257">
                  <c:v>5373315</c:v>
                </c:pt>
                <c:pt idx="1258">
                  <c:v>71408059</c:v>
                </c:pt>
                <c:pt idx="1259">
                  <c:v>1771067</c:v>
                </c:pt>
                <c:pt idx="1260">
                  <c:v>159601515</c:v>
                </c:pt>
                <c:pt idx="1261">
                  <c:v>10114529</c:v>
                </c:pt>
                <c:pt idx="1262">
                  <c:v>166325727</c:v>
                </c:pt>
                <c:pt idx="1263">
                  <c:v>166305053</c:v>
                </c:pt>
                <c:pt idx="1264">
                  <c:v>166447274</c:v>
                </c:pt>
                <c:pt idx="1265">
                  <c:v>166422152</c:v>
                </c:pt>
                <c:pt idx="1266">
                  <c:v>128033582</c:v>
                </c:pt>
                <c:pt idx="1267">
                  <c:v>130928808</c:v>
                </c:pt>
                <c:pt idx="1268">
                  <c:v>35549065</c:v>
                </c:pt>
                <c:pt idx="1269">
                  <c:v>34547027</c:v>
                </c:pt>
                <c:pt idx="1270">
                  <c:v>31474308</c:v>
                </c:pt>
                <c:pt idx="1271">
                  <c:v>37825727</c:v>
                </c:pt>
                <c:pt idx="1272">
                  <c:v>66944122</c:v>
                </c:pt>
                <c:pt idx="1273">
                  <c:v>67277822</c:v>
                </c:pt>
                <c:pt idx="1274">
                  <c:v>67308824</c:v>
                </c:pt>
                <c:pt idx="1275">
                  <c:v>68687619</c:v>
                </c:pt>
                <c:pt idx="1276">
                  <c:v>98293426</c:v>
                </c:pt>
                <c:pt idx="1277">
                  <c:v>98486016</c:v>
                </c:pt>
                <c:pt idx="1278">
                  <c:v>94975937</c:v>
                </c:pt>
                <c:pt idx="1279">
                  <c:v>94924649</c:v>
                </c:pt>
                <c:pt idx="1280">
                  <c:v>10441069</c:v>
                </c:pt>
                <c:pt idx="1281">
                  <c:v>104974722</c:v>
                </c:pt>
                <c:pt idx="1282">
                  <c:v>111868878</c:v>
                </c:pt>
                <c:pt idx="1283">
                  <c:v>120969654</c:v>
                </c:pt>
                <c:pt idx="1284">
                  <c:v>123157725</c:v>
                </c:pt>
                <c:pt idx="1285">
                  <c:v>129820511</c:v>
                </c:pt>
                <c:pt idx="1286">
                  <c:v>131560472</c:v>
                </c:pt>
                <c:pt idx="1287">
                  <c:v>138991070</c:v>
                </c:pt>
                <c:pt idx="1288">
                  <c:v>141161869</c:v>
                </c:pt>
                <c:pt idx="1289">
                  <c:v>2868325</c:v>
                </c:pt>
                <c:pt idx="1290">
                  <c:v>155653586</c:v>
                </c:pt>
                <c:pt idx="1291">
                  <c:v>155184353</c:v>
                </c:pt>
                <c:pt idx="1292">
                  <c:v>158110956</c:v>
                </c:pt>
                <c:pt idx="1293">
                  <c:v>162245630</c:v>
                </c:pt>
                <c:pt idx="1294">
                  <c:v>162215179</c:v>
                </c:pt>
                <c:pt idx="1295">
                  <c:v>162597254</c:v>
                </c:pt>
                <c:pt idx="1296">
                  <c:v>164066906</c:v>
                </c:pt>
                <c:pt idx="1297">
                  <c:v>164836350</c:v>
                </c:pt>
                <c:pt idx="1298">
                  <c:v>27320618</c:v>
                </c:pt>
                <c:pt idx="1299">
                  <c:v>154576618</c:v>
                </c:pt>
                <c:pt idx="1300">
                  <c:v>156588771</c:v>
                </c:pt>
                <c:pt idx="1301">
                  <c:v>154091520</c:v>
                </c:pt>
                <c:pt idx="1302">
                  <c:v>154175036</c:v>
                </c:pt>
                <c:pt idx="1303">
                  <c:v>154522422</c:v>
                </c:pt>
                <c:pt idx="1304">
                  <c:v>23036402</c:v>
                </c:pt>
                <c:pt idx="1305">
                  <c:v>18211932</c:v>
                </c:pt>
                <c:pt idx="1306">
                  <c:v>18457207</c:v>
                </c:pt>
                <c:pt idx="1307">
                  <c:v>22463119</c:v>
                </c:pt>
                <c:pt idx="1308">
                  <c:v>34781716</c:v>
                </c:pt>
                <c:pt idx="1309">
                  <c:v>164459463</c:v>
                </c:pt>
                <c:pt idx="1310">
                  <c:v>124411038</c:v>
                </c:pt>
                <c:pt idx="1311">
                  <c:v>166172571</c:v>
                </c:pt>
                <c:pt idx="1312">
                  <c:v>160146738</c:v>
                </c:pt>
                <c:pt idx="1313">
                  <c:v>120289233</c:v>
                </c:pt>
                <c:pt idx="1314">
                  <c:v>120359960</c:v>
                </c:pt>
                <c:pt idx="1315">
                  <c:v>63359524</c:v>
                </c:pt>
                <c:pt idx="1316">
                  <c:v>161005725</c:v>
                </c:pt>
                <c:pt idx="1317">
                  <c:v>64630910</c:v>
                </c:pt>
                <c:pt idx="1318">
                  <c:v>11843685</c:v>
                </c:pt>
                <c:pt idx="1319">
                  <c:v>127235290</c:v>
                </c:pt>
                <c:pt idx="1320">
                  <c:v>122245125</c:v>
                </c:pt>
                <c:pt idx="1321">
                  <c:v>67068348</c:v>
                </c:pt>
                <c:pt idx="1322">
                  <c:v>112168618</c:v>
                </c:pt>
                <c:pt idx="1323">
                  <c:v>57035400</c:v>
                </c:pt>
                <c:pt idx="1324">
                  <c:v>139930952</c:v>
                </c:pt>
                <c:pt idx="1325">
                  <c:v>32567113</c:v>
                </c:pt>
                <c:pt idx="1326">
                  <c:v>165917601</c:v>
                </c:pt>
                <c:pt idx="1327">
                  <c:v>165815927</c:v>
                </c:pt>
                <c:pt idx="1328">
                  <c:v>2186902</c:v>
                </c:pt>
                <c:pt idx="1329">
                  <c:v>2271578</c:v>
                </c:pt>
                <c:pt idx="1330">
                  <c:v>2801824</c:v>
                </c:pt>
                <c:pt idx="1331">
                  <c:v>2735241</c:v>
                </c:pt>
                <c:pt idx="1332">
                  <c:v>3220835</c:v>
                </c:pt>
                <c:pt idx="1333">
                  <c:v>3607671</c:v>
                </c:pt>
                <c:pt idx="1334">
                  <c:v>6486226</c:v>
                </c:pt>
                <c:pt idx="1335">
                  <c:v>6546404</c:v>
                </c:pt>
                <c:pt idx="1336">
                  <c:v>6697689</c:v>
                </c:pt>
                <c:pt idx="1337">
                  <c:v>6391717</c:v>
                </c:pt>
                <c:pt idx="1338">
                  <c:v>9495975</c:v>
                </c:pt>
                <c:pt idx="1339">
                  <c:v>9520619</c:v>
                </c:pt>
                <c:pt idx="1340">
                  <c:v>164890758</c:v>
                </c:pt>
                <c:pt idx="1341">
                  <c:v>164949195</c:v>
                </c:pt>
                <c:pt idx="1342">
                  <c:v>166608990</c:v>
                </c:pt>
                <c:pt idx="1343">
                  <c:v>166758083</c:v>
                </c:pt>
                <c:pt idx="1344">
                  <c:v>165157801</c:v>
                </c:pt>
                <c:pt idx="1345">
                  <c:v>140454742</c:v>
                </c:pt>
                <c:pt idx="1346">
                  <c:v>631191</c:v>
                </c:pt>
                <c:pt idx="1347">
                  <c:v>601886</c:v>
                </c:pt>
                <c:pt idx="1348">
                  <c:v>550355</c:v>
                </c:pt>
                <c:pt idx="1349">
                  <c:v>165064079</c:v>
                </c:pt>
                <c:pt idx="1350">
                  <c:v>165113987</c:v>
                </c:pt>
                <c:pt idx="1351">
                  <c:v>279171</c:v>
                </c:pt>
                <c:pt idx="1352">
                  <c:v>1926505</c:v>
                </c:pt>
                <c:pt idx="1353">
                  <c:v>1900147</c:v>
                </c:pt>
                <c:pt idx="1354">
                  <c:v>1828703</c:v>
                </c:pt>
                <c:pt idx="1355">
                  <c:v>1798228</c:v>
                </c:pt>
                <c:pt idx="1356">
                  <c:v>1716797</c:v>
                </c:pt>
                <c:pt idx="1357">
                  <c:v>166228377</c:v>
                </c:pt>
                <c:pt idx="1358">
                  <c:v>9614155</c:v>
                </c:pt>
                <c:pt idx="1359">
                  <c:v>9590128</c:v>
                </c:pt>
                <c:pt idx="1360">
                  <c:v>1409381</c:v>
                </c:pt>
                <c:pt idx="1361">
                  <c:v>969665</c:v>
                </c:pt>
                <c:pt idx="1362">
                  <c:v>926830</c:v>
                </c:pt>
                <c:pt idx="1363">
                  <c:v>902479</c:v>
                </c:pt>
                <c:pt idx="1364">
                  <c:v>2513031</c:v>
                </c:pt>
                <c:pt idx="1365">
                  <c:v>2536602</c:v>
                </c:pt>
                <c:pt idx="1366">
                  <c:v>165539635</c:v>
                </c:pt>
                <c:pt idx="1367">
                  <c:v>1087018</c:v>
                </c:pt>
                <c:pt idx="1368">
                  <c:v>164719421</c:v>
                </c:pt>
                <c:pt idx="1369">
                  <c:v>165621515</c:v>
                </c:pt>
                <c:pt idx="1370">
                  <c:v>1332546</c:v>
                </c:pt>
                <c:pt idx="1371">
                  <c:v>1296769</c:v>
                </c:pt>
                <c:pt idx="1372">
                  <c:v>1261194</c:v>
                </c:pt>
                <c:pt idx="1373">
                  <c:v>6607571</c:v>
                </c:pt>
                <c:pt idx="1374">
                  <c:v>2358579</c:v>
                </c:pt>
                <c:pt idx="1375">
                  <c:v>1466511</c:v>
                </c:pt>
                <c:pt idx="1376">
                  <c:v>4317014</c:v>
                </c:pt>
                <c:pt idx="1377">
                  <c:v>71716028</c:v>
                </c:pt>
                <c:pt idx="1378">
                  <c:v>124074936</c:v>
                </c:pt>
                <c:pt idx="1379">
                  <c:v>127194203</c:v>
                </c:pt>
                <c:pt idx="1380">
                  <c:v>139431730</c:v>
                </c:pt>
                <c:pt idx="1381">
                  <c:v>64189251</c:v>
                </c:pt>
                <c:pt idx="1382">
                  <c:v>106836260</c:v>
                </c:pt>
                <c:pt idx="1383">
                  <c:v>130595421</c:v>
                </c:pt>
                <c:pt idx="1384">
                  <c:v>154069003</c:v>
                </c:pt>
                <c:pt idx="1385">
                  <c:v>71677233</c:v>
                </c:pt>
                <c:pt idx="1386">
                  <c:v>18334876</c:v>
                </c:pt>
                <c:pt idx="1387">
                  <c:v>122414496</c:v>
                </c:pt>
                <c:pt idx="1388">
                  <c:v>28403924</c:v>
                </c:pt>
                <c:pt idx="1389">
                  <c:v>156363313</c:v>
                </c:pt>
                <c:pt idx="1390">
                  <c:v>8120682</c:v>
                </c:pt>
                <c:pt idx="1391">
                  <c:v>92021611</c:v>
                </c:pt>
                <c:pt idx="1392">
                  <c:v>16491585</c:v>
                </c:pt>
                <c:pt idx="1393">
                  <c:v>25231114</c:v>
                </c:pt>
                <c:pt idx="1394">
                  <c:v>98093021</c:v>
                </c:pt>
                <c:pt idx="1395">
                  <c:v>153239618</c:v>
                </c:pt>
                <c:pt idx="1396">
                  <c:v>144540076</c:v>
                </c:pt>
                <c:pt idx="1397">
                  <c:v>143181416</c:v>
                </c:pt>
                <c:pt idx="1398">
                  <c:v>154397837</c:v>
                </c:pt>
                <c:pt idx="1399">
                  <c:v>63918803</c:v>
                </c:pt>
                <c:pt idx="1400">
                  <c:v>77675800</c:v>
                </c:pt>
                <c:pt idx="1401">
                  <c:v>34894262</c:v>
                </c:pt>
                <c:pt idx="1402">
                  <c:v>127306213</c:v>
                </c:pt>
                <c:pt idx="1403">
                  <c:v>146756370</c:v>
                </c:pt>
                <c:pt idx="1404">
                  <c:v>25817271</c:v>
                </c:pt>
                <c:pt idx="1405">
                  <c:v>72071471</c:v>
                </c:pt>
                <c:pt idx="1406">
                  <c:v>54952068</c:v>
                </c:pt>
                <c:pt idx="1407">
                  <c:v>139409214</c:v>
                </c:pt>
                <c:pt idx="1408">
                  <c:v>129981614</c:v>
                </c:pt>
                <c:pt idx="1409">
                  <c:v>58436612</c:v>
                </c:pt>
                <c:pt idx="1410">
                  <c:v>8037466</c:v>
                </c:pt>
                <c:pt idx="1411">
                  <c:v>8967633</c:v>
                </c:pt>
                <c:pt idx="1412">
                  <c:v>117302084</c:v>
                </c:pt>
                <c:pt idx="1413">
                  <c:v>6676366</c:v>
                </c:pt>
                <c:pt idx="1414">
                  <c:v>21870352</c:v>
                </c:pt>
                <c:pt idx="1415">
                  <c:v>130155268</c:v>
                </c:pt>
                <c:pt idx="1416">
                  <c:v>123192269</c:v>
                </c:pt>
                <c:pt idx="1417">
                  <c:v>122718107</c:v>
                </c:pt>
                <c:pt idx="1418">
                  <c:v>18407733</c:v>
                </c:pt>
                <c:pt idx="1419">
                  <c:v>56607421</c:v>
                </c:pt>
                <c:pt idx="1420">
                  <c:v>166855360</c:v>
                </c:pt>
                <c:pt idx="1421">
                  <c:v>6371229</c:v>
                </c:pt>
                <c:pt idx="1422">
                  <c:v>162422721</c:v>
                </c:pt>
                <c:pt idx="1423">
                  <c:v>167174076</c:v>
                </c:pt>
                <c:pt idx="1424">
                  <c:v>148817506</c:v>
                </c:pt>
                <c:pt idx="1425">
                  <c:v>68866648</c:v>
                </c:pt>
                <c:pt idx="1426">
                  <c:v>165032290</c:v>
                </c:pt>
                <c:pt idx="1427">
                  <c:v>8296476</c:v>
                </c:pt>
                <c:pt idx="1428">
                  <c:v>119502083</c:v>
                </c:pt>
                <c:pt idx="1429">
                  <c:v>160907354</c:v>
                </c:pt>
                <c:pt idx="1430">
                  <c:v>17915779</c:v>
                </c:pt>
                <c:pt idx="1431">
                  <c:v>1540896</c:v>
                </c:pt>
                <c:pt idx="1432">
                  <c:v>138120592</c:v>
                </c:pt>
                <c:pt idx="1433">
                  <c:v>22287438</c:v>
                </c:pt>
                <c:pt idx="1434">
                  <c:v>64234980</c:v>
                </c:pt>
                <c:pt idx="1435">
                  <c:v>70417897</c:v>
                </c:pt>
                <c:pt idx="1436">
                  <c:v>140239695</c:v>
                </c:pt>
                <c:pt idx="1437">
                  <c:v>28622535</c:v>
                </c:pt>
                <c:pt idx="1438">
                  <c:v>90401032</c:v>
                </c:pt>
                <c:pt idx="1439">
                  <c:v>139026115</c:v>
                </c:pt>
                <c:pt idx="1440">
                  <c:v>156782146</c:v>
                </c:pt>
                <c:pt idx="1441">
                  <c:v>107264831</c:v>
                </c:pt>
                <c:pt idx="1442">
                  <c:v>64348626</c:v>
                </c:pt>
                <c:pt idx="1443">
                  <c:v>103995308</c:v>
                </c:pt>
                <c:pt idx="1444">
                  <c:v>5271185</c:v>
                </c:pt>
                <c:pt idx="1445">
                  <c:v>158002633</c:v>
                </c:pt>
                <c:pt idx="1446">
                  <c:v>146353020</c:v>
                </c:pt>
                <c:pt idx="1447">
                  <c:v>103326260</c:v>
                </c:pt>
                <c:pt idx="1448">
                  <c:v>68260077</c:v>
                </c:pt>
                <c:pt idx="1449">
                  <c:v>145149003</c:v>
                </c:pt>
                <c:pt idx="1450">
                  <c:v>128191643</c:v>
                </c:pt>
                <c:pt idx="1451">
                  <c:v>131436448</c:v>
                </c:pt>
                <c:pt idx="1452">
                  <c:v>130873202</c:v>
                </c:pt>
                <c:pt idx="1453">
                  <c:v>34636826</c:v>
                </c:pt>
                <c:pt idx="1454">
                  <c:v>30117452</c:v>
                </c:pt>
                <c:pt idx="1455">
                  <c:v>163184977</c:v>
                </c:pt>
                <c:pt idx="1456">
                  <c:v>112418500</c:v>
                </c:pt>
                <c:pt idx="1457">
                  <c:v>12052319</c:v>
                </c:pt>
                <c:pt idx="1458">
                  <c:v>130637406</c:v>
                </c:pt>
                <c:pt idx="1459">
                  <c:v>66770801</c:v>
                </c:pt>
                <c:pt idx="1460">
                  <c:v>130522941</c:v>
                </c:pt>
                <c:pt idx="1461">
                  <c:v>16726059</c:v>
                </c:pt>
                <c:pt idx="1462">
                  <c:v>105259094</c:v>
                </c:pt>
                <c:pt idx="1463">
                  <c:v>153969956</c:v>
                </c:pt>
                <c:pt idx="1464">
                  <c:v>141140725</c:v>
                </c:pt>
                <c:pt idx="1465">
                  <c:v>98848341</c:v>
                </c:pt>
                <c:pt idx="1466">
                  <c:v>32234176</c:v>
                </c:pt>
                <c:pt idx="1467">
                  <c:v>127797445</c:v>
                </c:pt>
                <c:pt idx="1468">
                  <c:v>65507587</c:v>
                </c:pt>
                <c:pt idx="1469">
                  <c:v>145753762</c:v>
                </c:pt>
                <c:pt idx="1470">
                  <c:v>154219035</c:v>
                </c:pt>
                <c:pt idx="1471">
                  <c:v>128059976</c:v>
                </c:pt>
                <c:pt idx="1472">
                  <c:v>70664456</c:v>
                </c:pt>
                <c:pt idx="1473">
                  <c:v>8141663</c:v>
                </c:pt>
                <c:pt idx="1474">
                  <c:v>24983790</c:v>
                </c:pt>
                <c:pt idx="1475">
                  <c:v>34567601</c:v>
                </c:pt>
                <c:pt idx="1476">
                  <c:v>29867754</c:v>
                </c:pt>
                <c:pt idx="1477">
                  <c:v>67580081</c:v>
                </c:pt>
                <c:pt idx="1478">
                  <c:v>148538106</c:v>
                </c:pt>
                <c:pt idx="1479">
                  <c:v>11603401</c:v>
                </c:pt>
                <c:pt idx="1480">
                  <c:v>99442798</c:v>
                </c:pt>
                <c:pt idx="1481">
                  <c:v>62289086</c:v>
                </c:pt>
                <c:pt idx="1482">
                  <c:v>23266966</c:v>
                </c:pt>
                <c:pt idx="1483">
                  <c:v>64117935</c:v>
                </c:pt>
                <c:pt idx="1484">
                  <c:v>129548492</c:v>
                </c:pt>
                <c:pt idx="1485">
                  <c:v>26461970</c:v>
                </c:pt>
                <c:pt idx="1486">
                  <c:v>13399415</c:v>
                </c:pt>
                <c:pt idx="1487">
                  <c:v>29966896</c:v>
                </c:pt>
                <c:pt idx="1488">
                  <c:v>104676585</c:v>
                </c:pt>
                <c:pt idx="1489">
                  <c:v>124390038</c:v>
                </c:pt>
                <c:pt idx="1490">
                  <c:v>74053019</c:v>
                </c:pt>
                <c:pt idx="1491">
                  <c:v>25571928</c:v>
                </c:pt>
                <c:pt idx="1492">
                  <c:v>85584358</c:v>
                </c:pt>
                <c:pt idx="1493">
                  <c:v>159459058</c:v>
                </c:pt>
                <c:pt idx="1494">
                  <c:v>54891058</c:v>
                </c:pt>
                <c:pt idx="1495">
                  <c:v>76593970</c:v>
                </c:pt>
                <c:pt idx="1496">
                  <c:v>16674786</c:v>
                </c:pt>
                <c:pt idx="1497">
                  <c:v>98376119</c:v>
                </c:pt>
                <c:pt idx="1498">
                  <c:v>9997203</c:v>
                </c:pt>
                <c:pt idx="1499">
                  <c:v>24769152</c:v>
                </c:pt>
                <c:pt idx="1500">
                  <c:v>55761942</c:v>
                </c:pt>
                <c:pt idx="1501">
                  <c:v>16261797</c:v>
                </c:pt>
                <c:pt idx="1502">
                  <c:v>159579082</c:v>
                </c:pt>
                <c:pt idx="1503">
                  <c:v>157929969</c:v>
                </c:pt>
                <c:pt idx="1504">
                  <c:v>64764480</c:v>
                </c:pt>
                <c:pt idx="1505">
                  <c:v>139223411</c:v>
                </c:pt>
                <c:pt idx="1506">
                  <c:v>139101476</c:v>
                </c:pt>
                <c:pt idx="1507">
                  <c:v>29754570</c:v>
                </c:pt>
                <c:pt idx="1508">
                  <c:v>120475536</c:v>
                </c:pt>
                <c:pt idx="1509">
                  <c:v>128556906</c:v>
                </c:pt>
                <c:pt idx="1510">
                  <c:v>55436430</c:v>
                </c:pt>
                <c:pt idx="1511">
                  <c:v>55298165</c:v>
                </c:pt>
                <c:pt idx="1512">
                  <c:v>104559008</c:v>
                </c:pt>
                <c:pt idx="1513">
                  <c:v>158789318</c:v>
                </c:pt>
                <c:pt idx="1514">
                  <c:v>152802911</c:v>
                </c:pt>
                <c:pt idx="1515">
                  <c:v>160961441</c:v>
                </c:pt>
                <c:pt idx="1516">
                  <c:v>31687980</c:v>
                </c:pt>
                <c:pt idx="1517">
                  <c:v>120789439</c:v>
                </c:pt>
                <c:pt idx="1518">
                  <c:v>131650978</c:v>
                </c:pt>
                <c:pt idx="1519">
                  <c:v>31051174</c:v>
                </c:pt>
                <c:pt idx="1520">
                  <c:v>116174223</c:v>
                </c:pt>
                <c:pt idx="1521">
                  <c:v>67799478</c:v>
                </c:pt>
                <c:pt idx="1522">
                  <c:v>158908663</c:v>
                </c:pt>
                <c:pt idx="1523">
                  <c:v>104862170</c:v>
                </c:pt>
                <c:pt idx="1524">
                  <c:v>155869410</c:v>
                </c:pt>
                <c:pt idx="1525">
                  <c:v>9565529</c:v>
                </c:pt>
                <c:pt idx="1526">
                  <c:v>67890782</c:v>
                </c:pt>
                <c:pt idx="1527">
                  <c:v>64383539</c:v>
                </c:pt>
                <c:pt idx="1528">
                  <c:v>130017937</c:v>
                </c:pt>
                <c:pt idx="1529">
                  <c:v>20841272</c:v>
                </c:pt>
                <c:pt idx="1530">
                  <c:v>166783729</c:v>
                </c:pt>
                <c:pt idx="1531">
                  <c:v>57619543</c:v>
                </c:pt>
                <c:pt idx="1532">
                  <c:v>159659266</c:v>
                </c:pt>
                <c:pt idx="1533">
                  <c:v>22673947</c:v>
                </c:pt>
                <c:pt idx="1534">
                  <c:v>21596578</c:v>
                </c:pt>
                <c:pt idx="1535">
                  <c:v>96721423</c:v>
                </c:pt>
                <c:pt idx="1536">
                  <c:v>105528396</c:v>
                </c:pt>
                <c:pt idx="1537">
                  <c:v>31321085</c:v>
                </c:pt>
                <c:pt idx="1538">
                  <c:v>12163512</c:v>
                </c:pt>
                <c:pt idx="1539">
                  <c:v>5397789</c:v>
                </c:pt>
                <c:pt idx="1540">
                  <c:v>139051168</c:v>
                </c:pt>
                <c:pt idx="1541">
                  <c:v>20782734</c:v>
                </c:pt>
                <c:pt idx="1542">
                  <c:v>20948843</c:v>
                </c:pt>
                <c:pt idx="1543">
                  <c:v>55679952</c:v>
                </c:pt>
                <c:pt idx="1544">
                  <c:v>97969896</c:v>
                </c:pt>
                <c:pt idx="1545">
                  <c:v>159024129</c:v>
                </c:pt>
                <c:pt idx="1546">
                  <c:v>93124157</c:v>
                </c:pt>
                <c:pt idx="1547">
                  <c:v>64054322</c:v>
                </c:pt>
                <c:pt idx="1548">
                  <c:v>143708782</c:v>
                </c:pt>
                <c:pt idx="1549">
                  <c:v>131378290</c:v>
                </c:pt>
                <c:pt idx="1550">
                  <c:v>155567412</c:v>
                </c:pt>
                <c:pt idx="1551">
                  <c:v>20668410</c:v>
                </c:pt>
                <c:pt idx="1552">
                  <c:v>90439691</c:v>
                </c:pt>
                <c:pt idx="1553">
                  <c:v>14047868</c:v>
                </c:pt>
                <c:pt idx="1554">
                  <c:v>128858396</c:v>
                </c:pt>
                <c:pt idx="1555">
                  <c:v>57661028</c:v>
                </c:pt>
                <c:pt idx="1556">
                  <c:v>2605218</c:v>
                </c:pt>
                <c:pt idx="1557">
                  <c:v>129617679</c:v>
                </c:pt>
                <c:pt idx="1558">
                  <c:v>156562354</c:v>
                </c:pt>
                <c:pt idx="1559">
                  <c:v>156645119</c:v>
                </c:pt>
                <c:pt idx="1560">
                  <c:v>148355285</c:v>
                </c:pt>
                <c:pt idx="1561">
                  <c:v>163390386</c:v>
                </c:pt>
                <c:pt idx="1562">
                  <c:v>30475819</c:v>
                </c:pt>
                <c:pt idx="1563">
                  <c:v>123568379</c:v>
                </c:pt>
                <c:pt idx="1564">
                  <c:v>92090910</c:v>
                </c:pt>
                <c:pt idx="1565">
                  <c:v>10497426</c:v>
                </c:pt>
                <c:pt idx="1566">
                  <c:v>65739169</c:v>
                </c:pt>
                <c:pt idx="1567">
                  <c:v>146235946</c:v>
                </c:pt>
                <c:pt idx="1568">
                  <c:v>153878030</c:v>
                </c:pt>
                <c:pt idx="1569">
                  <c:v>147537763</c:v>
                </c:pt>
                <c:pt idx="1570">
                  <c:v>148202959</c:v>
                </c:pt>
                <c:pt idx="1571">
                  <c:v>70494516</c:v>
                </c:pt>
                <c:pt idx="1572">
                  <c:v>146030487</c:v>
                </c:pt>
                <c:pt idx="1573">
                  <c:v>157322422</c:v>
                </c:pt>
                <c:pt idx="1574">
                  <c:v>93550325</c:v>
                </c:pt>
                <c:pt idx="1575">
                  <c:v>98926477</c:v>
                </c:pt>
                <c:pt idx="1576">
                  <c:v>160209921</c:v>
                </c:pt>
                <c:pt idx="1577">
                  <c:v>104943337</c:v>
                </c:pt>
                <c:pt idx="1578">
                  <c:v>157171765</c:v>
                </c:pt>
                <c:pt idx="1579">
                  <c:v>123236212</c:v>
                </c:pt>
                <c:pt idx="1580">
                  <c:v>120427242</c:v>
                </c:pt>
                <c:pt idx="1581">
                  <c:v>14115742</c:v>
                </c:pt>
                <c:pt idx="1582">
                  <c:v>105161372</c:v>
                </c:pt>
                <c:pt idx="1583">
                  <c:v>71591186</c:v>
                </c:pt>
                <c:pt idx="1584">
                  <c:v>163798556</c:v>
                </c:pt>
                <c:pt idx="1585">
                  <c:v>160929261</c:v>
                </c:pt>
                <c:pt idx="1586">
                  <c:v>68020629</c:v>
                </c:pt>
                <c:pt idx="1587">
                  <c:v>20987796</c:v>
                </c:pt>
                <c:pt idx="1588">
                  <c:v>22554454</c:v>
                </c:pt>
                <c:pt idx="1589">
                  <c:v>157115844</c:v>
                </c:pt>
                <c:pt idx="1590">
                  <c:v>131202969</c:v>
                </c:pt>
                <c:pt idx="1591">
                  <c:v>64080213</c:v>
                </c:pt>
                <c:pt idx="1592">
                  <c:v>156940741</c:v>
                </c:pt>
                <c:pt idx="1593">
                  <c:v>123752113</c:v>
                </c:pt>
                <c:pt idx="1594">
                  <c:v>71536047</c:v>
                </c:pt>
                <c:pt idx="1595">
                  <c:v>119148550</c:v>
                </c:pt>
                <c:pt idx="1596">
                  <c:v>20723170</c:v>
                </c:pt>
                <c:pt idx="1597">
                  <c:v>130495546</c:v>
                </c:pt>
                <c:pt idx="1598">
                  <c:v>62425547</c:v>
                </c:pt>
                <c:pt idx="1599">
                  <c:v>26364261</c:v>
                </c:pt>
                <c:pt idx="1600">
                  <c:v>12535591</c:v>
                </c:pt>
                <c:pt idx="1601">
                  <c:v>128744999</c:v>
                </c:pt>
                <c:pt idx="1602">
                  <c:v>128906515</c:v>
                </c:pt>
                <c:pt idx="1603">
                  <c:v>131290276</c:v>
                </c:pt>
                <c:pt idx="1604">
                  <c:v>148379818</c:v>
                </c:pt>
                <c:pt idx="1605">
                  <c:v>129253370</c:v>
                </c:pt>
                <c:pt idx="1606">
                  <c:v>159058895</c:v>
                </c:pt>
                <c:pt idx="1607">
                  <c:v>154371570</c:v>
                </c:pt>
                <c:pt idx="1608">
                  <c:v>8186458</c:v>
                </c:pt>
                <c:pt idx="1609">
                  <c:v>22932086</c:v>
                </c:pt>
                <c:pt idx="1610">
                  <c:v>16807098</c:v>
                </c:pt>
                <c:pt idx="1611">
                  <c:v>37768909</c:v>
                </c:pt>
                <c:pt idx="1612">
                  <c:v>162947937</c:v>
                </c:pt>
                <c:pt idx="1613">
                  <c:v>28354468</c:v>
                </c:pt>
                <c:pt idx="1614">
                  <c:v>72031923</c:v>
                </c:pt>
                <c:pt idx="1615">
                  <c:v>12274764</c:v>
                </c:pt>
                <c:pt idx="1616">
                  <c:v>143353973</c:v>
                </c:pt>
                <c:pt idx="1617">
                  <c:v>10067418</c:v>
                </c:pt>
                <c:pt idx="1618">
                  <c:v>126914525</c:v>
                </c:pt>
                <c:pt idx="1619">
                  <c:v>16541498</c:v>
                </c:pt>
                <c:pt idx="1620">
                  <c:v>119058475</c:v>
                </c:pt>
                <c:pt idx="1621">
                  <c:v>63979775</c:v>
                </c:pt>
                <c:pt idx="1622">
                  <c:v>127103291</c:v>
                </c:pt>
                <c:pt idx="1623">
                  <c:v>119392293</c:v>
                </c:pt>
                <c:pt idx="1624">
                  <c:v>117541284</c:v>
                </c:pt>
                <c:pt idx="1625">
                  <c:v>30034665</c:v>
                </c:pt>
                <c:pt idx="1626">
                  <c:v>164193710</c:v>
                </c:pt>
                <c:pt idx="1627">
                  <c:v>68142036</c:v>
                </c:pt>
                <c:pt idx="1628">
                  <c:v>166062912</c:v>
                </c:pt>
                <c:pt idx="1629">
                  <c:v>2211078</c:v>
                </c:pt>
                <c:pt idx="1630">
                  <c:v>55516809</c:v>
                </c:pt>
                <c:pt idx="1631">
                  <c:v>61219174</c:v>
                </c:pt>
                <c:pt idx="1632">
                  <c:v>16349786</c:v>
                </c:pt>
                <c:pt idx="1633">
                  <c:v>17970108</c:v>
                </c:pt>
                <c:pt idx="1634">
                  <c:v>16752770</c:v>
                </c:pt>
                <c:pt idx="1635">
                  <c:v>73458845</c:v>
                </c:pt>
                <c:pt idx="1636">
                  <c:v>72241403</c:v>
                </c:pt>
                <c:pt idx="1637">
                  <c:v>31874731</c:v>
                </c:pt>
                <c:pt idx="1638">
                  <c:v>14888676</c:v>
                </c:pt>
                <c:pt idx="1639">
                  <c:v>93385524</c:v>
                </c:pt>
                <c:pt idx="1640">
                  <c:v>121048055</c:v>
                </c:pt>
                <c:pt idx="1641">
                  <c:v>72369653</c:v>
                </c:pt>
                <c:pt idx="1642">
                  <c:v>58820606</c:v>
                </c:pt>
                <c:pt idx="1643">
                  <c:v>128154747</c:v>
                </c:pt>
                <c:pt idx="1644">
                  <c:v>93512959</c:v>
                </c:pt>
                <c:pt idx="1645">
                  <c:v>148691683</c:v>
                </c:pt>
                <c:pt idx="1646">
                  <c:v>72947870</c:v>
                </c:pt>
                <c:pt idx="1647">
                  <c:v>18759430</c:v>
                </c:pt>
                <c:pt idx="1648">
                  <c:v>50546671</c:v>
                </c:pt>
                <c:pt idx="1649">
                  <c:v>164765066</c:v>
                </c:pt>
                <c:pt idx="1650">
                  <c:v>17942021</c:v>
                </c:pt>
                <c:pt idx="1651">
                  <c:v>5341705</c:v>
                </c:pt>
                <c:pt idx="1652">
                  <c:v>26536181</c:v>
                </c:pt>
                <c:pt idx="1653">
                  <c:v>166151013</c:v>
                </c:pt>
              </c:numCache>
            </c:numRef>
          </c:xVal>
          <c:yVal>
            <c:numRef>
              <c:f>[plot_locdiff.xlsx]chrome30!$L$2:$L$1655</c:f>
              <c:numCache>
                <c:formatCode>General</c:formatCode>
                <c:ptCount val="1654"/>
                <c:pt idx="0">
                  <c:v>30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30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30</c:v>
                </c:pt>
                <c:pt idx="11">
                  <c:v>30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30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  <c:pt idx="27">
                  <c:v>31</c:v>
                </c:pt>
                <c:pt idx="28">
                  <c:v>30</c:v>
                </c:pt>
                <c:pt idx="29">
                  <c:v>31</c:v>
                </c:pt>
                <c:pt idx="30">
                  <c:v>31</c:v>
                </c:pt>
                <c:pt idx="31">
                  <c:v>31</c:v>
                </c:pt>
                <c:pt idx="32">
                  <c:v>31</c:v>
                </c:pt>
                <c:pt idx="33">
                  <c:v>31</c:v>
                </c:pt>
                <c:pt idx="34">
                  <c:v>30</c:v>
                </c:pt>
                <c:pt idx="35">
                  <c:v>31</c:v>
                </c:pt>
                <c:pt idx="36">
                  <c:v>31</c:v>
                </c:pt>
                <c:pt idx="37">
                  <c:v>31</c:v>
                </c:pt>
                <c:pt idx="38">
                  <c:v>31</c:v>
                </c:pt>
                <c:pt idx="39">
                  <c:v>30</c:v>
                </c:pt>
                <c:pt idx="40">
                  <c:v>30</c:v>
                </c:pt>
                <c:pt idx="41">
                  <c:v>31</c:v>
                </c:pt>
                <c:pt idx="42">
                  <c:v>31</c:v>
                </c:pt>
                <c:pt idx="43">
                  <c:v>31</c:v>
                </c:pt>
                <c:pt idx="44">
                  <c:v>31</c:v>
                </c:pt>
                <c:pt idx="45">
                  <c:v>31</c:v>
                </c:pt>
                <c:pt idx="46">
                  <c:v>31</c:v>
                </c:pt>
                <c:pt idx="47">
                  <c:v>31</c:v>
                </c:pt>
                <c:pt idx="48">
                  <c:v>30</c:v>
                </c:pt>
                <c:pt idx="49">
                  <c:v>31</c:v>
                </c:pt>
                <c:pt idx="50">
                  <c:v>31</c:v>
                </c:pt>
                <c:pt idx="51">
                  <c:v>31</c:v>
                </c:pt>
                <c:pt idx="52">
                  <c:v>31</c:v>
                </c:pt>
                <c:pt idx="53">
                  <c:v>30</c:v>
                </c:pt>
                <c:pt idx="54">
                  <c:v>30</c:v>
                </c:pt>
                <c:pt idx="55">
                  <c:v>31</c:v>
                </c:pt>
                <c:pt idx="56">
                  <c:v>31</c:v>
                </c:pt>
                <c:pt idx="57">
                  <c:v>31</c:v>
                </c:pt>
                <c:pt idx="58">
                  <c:v>31</c:v>
                </c:pt>
                <c:pt idx="59">
                  <c:v>31</c:v>
                </c:pt>
                <c:pt idx="60">
                  <c:v>30</c:v>
                </c:pt>
                <c:pt idx="61">
                  <c:v>31</c:v>
                </c:pt>
                <c:pt idx="62">
                  <c:v>31</c:v>
                </c:pt>
                <c:pt idx="63">
                  <c:v>31</c:v>
                </c:pt>
                <c:pt idx="64">
                  <c:v>31</c:v>
                </c:pt>
                <c:pt idx="65">
                  <c:v>30</c:v>
                </c:pt>
                <c:pt idx="66">
                  <c:v>31</c:v>
                </c:pt>
                <c:pt idx="67">
                  <c:v>31</c:v>
                </c:pt>
                <c:pt idx="68">
                  <c:v>31</c:v>
                </c:pt>
                <c:pt idx="69">
                  <c:v>31</c:v>
                </c:pt>
                <c:pt idx="70">
                  <c:v>31</c:v>
                </c:pt>
                <c:pt idx="71">
                  <c:v>31</c:v>
                </c:pt>
                <c:pt idx="72">
                  <c:v>31</c:v>
                </c:pt>
                <c:pt idx="73">
                  <c:v>31</c:v>
                </c:pt>
                <c:pt idx="74">
                  <c:v>31</c:v>
                </c:pt>
                <c:pt idx="75">
                  <c:v>31</c:v>
                </c:pt>
                <c:pt idx="76">
                  <c:v>31</c:v>
                </c:pt>
                <c:pt idx="77">
                  <c:v>31</c:v>
                </c:pt>
                <c:pt idx="78">
                  <c:v>31</c:v>
                </c:pt>
                <c:pt idx="79">
                  <c:v>31</c:v>
                </c:pt>
                <c:pt idx="80">
                  <c:v>31</c:v>
                </c:pt>
                <c:pt idx="81">
                  <c:v>31</c:v>
                </c:pt>
                <c:pt idx="82">
                  <c:v>30</c:v>
                </c:pt>
                <c:pt idx="83">
                  <c:v>31</c:v>
                </c:pt>
                <c:pt idx="84">
                  <c:v>31</c:v>
                </c:pt>
                <c:pt idx="85">
                  <c:v>31</c:v>
                </c:pt>
                <c:pt idx="86">
                  <c:v>31</c:v>
                </c:pt>
                <c:pt idx="87">
                  <c:v>31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31</c:v>
                </c:pt>
                <c:pt idx="92">
                  <c:v>31</c:v>
                </c:pt>
                <c:pt idx="93">
                  <c:v>31</c:v>
                </c:pt>
                <c:pt idx="94">
                  <c:v>31</c:v>
                </c:pt>
                <c:pt idx="95">
                  <c:v>31</c:v>
                </c:pt>
                <c:pt idx="96">
                  <c:v>31</c:v>
                </c:pt>
                <c:pt idx="97">
                  <c:v>31</c:v>
                </c:pt>
                <c:pt idx="98">
                  <c:v>30</c:v>
                </c:pt>
                <c:pt idx="99">
                  <c:v>30</c:v>
                </c:pt>
                <c:pt idx="100">
                  <c:v>31</c:v>
                </c:pt>
                <c:pt idx="101">
                  <c:v>30</c:v>
                </c:pt>
                <c:pt idx="102">
                  <c:v>31</c:v>
                </c:pt>
                <c:pt idx="103">
                  <c:v>31</c:v>
                </c:pt>
                <c:pt idx="104">
                  <c:v>30</c:v>
                </c:pt>
                <c:pt idx="105">
                  <c:v>30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31</c:v>
                </c:pt>
                <c:pt idx="111">
                  <c:v>31</c:v>
                </c:pt>
                <c:pt idx="112">
                  <c:v>31</c:v>
                </c:pt>
                <c:pt idx="113">
                  <c:v>31</c:v>
                </c:pt>
                <c:pt idx="114">
                  <c:v>31</c:v>
                </c:pt>
                <c:pt idx="115">
                  <c:v>31</c:v>
                </c:pt>
                <c:pt idx="116">
                  <c:v>31</c:v>
                </c:pt>
                <c:pt idx="117">
                  <c:v>31</c:v>
                </c:pt>
                <c:pt idx="118">
                  <c:v>31</c:v>
                </c:pt>
                <c:pt idx="119">
                  <c:v>31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31</c:v>
                </c:pt>
                <c:pt idx="124">
                  <c:v>31</c:v>
                </c:pt>
                <c:pt idx="125">
                  <c:v>31</c:v>
                </c:pt>
                <c:pt idx="126">
                  <c:v>31</c:v>
                </c:pt>
                <c:pt idx="127">
                  <c:v>31</c:v>
                </c:pt>
                <c:pt idx="128">
                  <c:v>31</c:v>
                </c:pt>
                <c:pt idx="129">
                  <c:v>31</c:v>
                </c:pt>
                <c:pt idx="130">
                  <c:v>31</c:v>
                </c:pt>
                <c:pt idx="131">
                  <c:v>31</c:v>
                </c:pt>
                <c:pt idx="132">
                  <c:v>31</c:v>
                </c:pt>
                <c:pt idx="133">
                  <c:v>31</c:v>
                </c:pt>
                <c:pt idx="134">
                  <c:v>31</c:v>
                </c:pt>
                <c:pt idx="135">
                  <c:v>30</c:v>
                </c:pt>
                <c:pt idx="136">
                  <c:v>30</c:v>
                </c:pt>
                <c:pt idx="137">
                  <c:v>31</c:v>
                </c:pt>
                <c:pt idx="138">
                  <c:v>31</c:v>
                </c:pt>
                <c:pt idx="139">
                  <c:v>31</c:v>
                </c:pt>
                <c:pt idx="140">
                  <c:v>31</c:v>
                </c:pt>
                <c:pt idx="141">
                  <c:v>31</c:v>
                </c:pt>
                <c:pt idx="142">
                  <c:v>31</c:v>
                </c:pt>
                <c:pt idx="143">
                  <c:v>31</c:v>
                </c:pt>
                <c:pt idx="144">
                  <c:v>31</c:v>
                </c:pt>
                <c:pt idx="145">
                  <c:v>31</c:v>
                </c:pt>
                <c:pt idx="146">
                  <c:v>31</c:v>
                </c:pt>
                <c:pt idx="147">
                  <c:v>31</c:v>
                </c:pt>
                <c:pt idx="148">
                  <c:v>31</c:v>
                </c:pt>
                <c:pt idx="149">
                  <c:v>31</c:v>
                </c:pt>
                <c:pt idx="150">
                  <c:v>31</c:v>
                </c:pt>
                <c:pt idx="151">
                  <c:v>31</c:v>
                </c:pt>
                <c:pt idx="152">
                  <c:v>31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31</c:v>
                </c:pt>
                <c:pt idx="167">
                  <c:v>30</c:v>
                </c:pt>
                <c:pt idx="168">
                  <c:v>31</c:v>
                </c:pt>
                <c:pt idx="169">
                  <c:v>31</c:v>
                </c:pt>
                <c:pt idx="170">
                  <c:v>31</c:v>
                </c:pt>
                <c:pt idx="171">
                  <c:v>30</c:v>
                </c:pt>
                <c:pt idx="172">
                  <c:v>31</c:v>
                </c:pt>
                <c:pt idx="173">
                  <c:v>31</c:v>
                </c:pt>
                <c:pt idx="174">
                  <c:v>31</c:v>
                </c:pt>
                <c:pt idx="175">
                  <c:v>30</c:v>
                </c:pt>
                <c:pt idx="176">
                  <c:v>31</c:v>
                </c:pt>
                <c:pt idx="177">
                  <c:v>31</c:v>
                </c:pt>
                <c:pt idx="178">
                  <c:v>31</c:v>
                </c:pt>
                <c:pt idx="179">
                  <c:v>31</c:v>
                </c:pt>
                <c:pt idx="180">
                  <c:v>31</c:v>
                </c:pt>
                <c:pt idx="181">
                  <c:v>30</c:v>
                </c:pt>
                <c:pt idx="182">
                  <c:v>30</c:v>
                </c:pt>
                <c:pt idx="183">
                  <c:v>31</c:v>
                </c:pt>
                <c:pt idx="184">
                  <c:v>31</c:v>
                </c:pt>
                <c:pt idx="185">
                  <c:v>30</c:v>
                </c:pt>
                <c:pt idx="186">
                  <c:v>31</c:v>
                </c:pt>
                <c:pt idx="187">
                  <c:v>31</c:v>
                </c:pt>
                <c:pt idx="188">
                  <c:v>31</c:v>
                </c:pt>
                <c:pt idx="189">
                  <c:v>31</c:v>
                </c:pt>
                <c:pt idx="190">
                  <c:v>31</c:v>
                </c:pt>
                <c:pt idx="191">
                  <c:v>31</c:v>
                </c:pt>
                <c:pt idx="192">
                  <c:v>31</c:v>
                </c:pt>
                <c:pt idx="193">
                  <c:v>31</c:v>
                </c:pt>
                <c:pt idx="194">
                  <c:v>31</c:v>
                </c:pt>
                <c:pt idx="195">
                  <c:v>31</c:v>
                </c:pt>
                <c:pt idx="196">
                  <c:v>31</c:v>
                </c:pt>
                <c:pt idx="197">
                  <c:v>31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31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30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30</c:v>
                </c:pt>
                <c:pt idx="212">
                  <c:v>31</c:v>
                </c:pt>
                <c:pt idx="213">
                  <c:v>31</c:v>
                </c:pt>
                <c:pt idx="214">
                  <c:v>31</c:v>
                </c:pt>
                <c:pt idx="215">
                  <c:v>31</c:v>
                </c:pt>
                <c:pt idx="216">
                  <c:v>31</c:v>
                </c:pt>
                <c:pt idx="217">
                  <c:v>31</c:v>
                </c:pt>
                <c:pt idx="218">
                  <c:v>30</c:v>
                </c:pt>
                <c:pt idx="219">
                  <c:v>31</c:v>
                </c:pt>
                <c:pt idx="220">
                  <c:v>31</c:v>
                </c:pt>
                <c:pt idx="221">
                  <c:v>31</c:v>
                </c:pt>
                <c:pt idx="222">
                  <c:v>31</c:v>
                </c:pt>
                <c:pt idx="223">
                  <c:v>31</c:v>
                </c:pt>
                <c:pt idx="224">
                  <c:v>31</c:v>
                </c:pt>
                <c:pt idx="225">
                  <c:v>30</c:v>
                </c:pt>
                <c:pt idx="226">
                  <c:v>31</c:v>
                </c:pt>
                <c:pt idx="227">
                  <c:v>31</c:v>
                </c:pt>
                <c:pt idx="228">
                  <c:v>30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30</c:v>
                </c:pt>
                <c:pt idx="235">
                  <c:v>31</c:v>
                </c:pt>
                <c:pt idx="236">
                  <c:v>31</c:v>
                </c:pt>
                <c:pt idx="237">
                  <c:v>30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30</c:v>
                </c:pt>
                <c:pt idx="247">
                  <c:v>30</c:v>
                </c:pt>
                <c:pt idx="248">
                  <c:v>31</c:v>
                </c:pt>
                <c:pt idx="249">
                  <c:v>31</c:v>
                </c:pt>
                <c:pt idx="250">
                  <c:v>31</c:v>
                </c:pt>
                <c:pt idx="251">
                  <c:v>31</c:v>
                </c:pt>
                <c:pt idx="252">
                  <c:v>31</c:v>
                </c:pt>
                <c:pt idx="253">
                  <c:v>31</c:v>
                </c:pt>
                <c:pt idx="254">
                  <c:v>31</c:v>
                </c:pt>
                <c:pt idx="255">
                  <c:v>31</c:v>
                </c:pt>
                <c:pt idx="256">
                  <c:v>31</c:v>
                </c:pt>
                <c:pt idx="257">
                  <c:v>31</c:v>
                </c:pt>
                <c:pt idx="258">
                  <c:v>31</c:v>
                </c:pt>
                <c:pt idx="259">
                  <c:v>31</c:v>
                </c:pt>
                <c:pt idx="260">
                  <c:v>31</c:v>
                </c:pt>
                <c:pt idx="261">
                  <c:v>31</c:v>
                </c:pt>
                <c:pt idx="262">
                  <c:v>31</c:v>
                </c:pt>
                <c:pt idx="263">
                  <c:v>31</c:v>
                </c:pt>
                <c:pt idx="264">
                  <c:v>31</c:v>
                </c:pt>
                <c:pt idx="265">
                  <c:v>31</c:v>
                </c:pt>
                <c:pt idx="266">
                  <c:v>31</c:v>
                </c:pt>
                <c:pt idx="267">
                  <c:v>31</c:v>
                </c:pt>
                <c:pt idx="268">
                  <c:v>31</c:v>
                </c:pt>
                <c:pt idx="269">
                  <c:v>31</c:v>
                </c:pt>
                <c:pt idx="270">
                  <c:v>31</c:v>
                </c:pt>
                <c:pt idx="271">
                  <c:v>31</c:v>
                </c:pt>
                <c:pt idx="272">
                  <c:v>31</c:v>
                </c:pt>
                <c:pt idx="273">
                  <c:v>31</c:v>
                </c:pt>
                <c:pt idx="274">
                  <c:v>31</c:v>
                </c:pt>
                <c:pt idx="275">
                  <c:v>31</c:v>
                </c:pt>
                <c:pt idx="276">
                  <c:v>31</c:v>
                </c:pt>
                <c:pt idx="277">
                  <c:v>31</c:v>
                </c:pt>
                <c:pt idx="278">
                  <c:v>31</c:v>
                </c:pt>
                <c:pt idx="279">
                  <c:v>31</c:v>
                </c:pt>
                <c:pt idx="280">
                  <c:v>31</c:v>
                </c:pt>
                <c:pt idx="281">
                  <c:v>31</c:v>
                </c:pt>
                <c:pt idx="282">
                  <c:v>31</c:v>
                </c:pt>
                <c:pt idx="283">
                  <c:v>31</c:v>
                </c:pt>
                <c:pt idx="284">
                  <c:v>31</c:v>
                </c:pt>
                <c:pt idx="285">
                  <c:v>31</c:v>
                </c:pt>
                <c:pt idx="286">
                  <c:v>31</c:v>
                </c:pt>
                <c:pt idx="287">
                  <c:v>31</c:v>
                </c:pt>
                <c:pt idx="288">
                  <c:v>31</c:v>
                </c:pt>
                <c:pt idx="289">
                  <c:v>31</c:v>
                </c:pt>
                <c:pt idx="290">
                  <c:v>31</c:v>
                </c:pt>
                <c:pt idx="291">
                  <c:v>31</c:v>
                </c:pt>
                <c:pt idx="292">
                  <c:v>31</c:v>
                </c:pt>
                <c:pt idx="293">
                  <c:v>30</c:v>
                </c:pt>
                <c:pt idx="294">
                  <c:v>31</c:v>
                </c:pt>
                <c:pt idx="295">
                  <c:v>31</c:v>
                </c:pt>
                <c:pt idx="296">
                  <c:v>30</c:v>
                </c:pt>
                <c:pt idx="297">
                  <c:v>31</c:v>
                </c:pt>
                <c:pt idx="298">
                  <c:v>31</c:v>
                </c:pt>
                <c:pt idx="299">
                  <c:v>31</c:v>
                </c:pt>
                <c:pt idx="300">
                  <c:v>31</c:v>
                </c:pt>
                <c:pt idx="301">
                  <c:v>31</c:v>
                </c:pt>
                <c:pt idx="302">
                  <c:v>31</c:v>
                </c:pt>
                <c:pt idx="303">
                  <c:v>31</c:v>
                </c:pt>
                <c:pt idx="304">
                  <c:v>31</c:v>
                </c:pt>
                <c:pt idx="305">
                  <c:v>31</c:v>
                </c:pt>
                <c:pt idx="306">
                  <c:v>31</c:v>
                </c:pt>
                <c:pt idx="307">
                  <c:v>30</c:v>
                </c:pt>
                <c:pt idx="308">
                  <c:v>31</c:v>
                </c:pt>
                <c:pt idx="309">
                  <c:v>31</c:v>
                </c:pt>
                <c:pt idx="310">
                  <c:v>31</c:v>
                </c:pt>
                <c:pt idx="311">
                  <c:v>31</c:v>
                </c:pt>
                <c:pt idx="312">
                  <c:v>31</c:v>
                </c:pt>
                <c:pt idx="313">
                  <c:v>30</c:v>
                </c:pt>
                <c:pt idx="314">
                  <c:v>31</c:v>
                </c:pt>
                <c:pt idx="315">
                  <c:v>31</c:v>
                </c:pt>
                <c:pt idx="316">
                  <c:v>31</c:v>
                </c:pt>
                <c:pt idx="317">
                  <c:v>31</c:v>
                </c:pt>
                <c:pt idx="318">
                  <c:v>31</c:v>
                </c:pt>
                <c:pt idx="319">
                  <c:v>30</c:v>
                </c:pt>
                <c:pt idx="320">
                  <c:v>31</c:v>
                </c:pt>
                <c:pt idx="321">
                  <c:v>31</c:v>
                </c:pt>
                <c:pt idx="322">
                  <c:v>31</c:v>
                </c:pt>
                <c:pt idx="323">
                  <c:v>30</c:v>
                </c:pt>
                <c:pt idx="324">
                  <c:v>31</c:v>
                </c:pt>
                <c:pt idx="325">
                  <c:v>31</c:v>
                </c:pt>
                <c:pt idx="326">
                  <c:v>31</c:v>
                </c:pt>
                <c:pt idx="327">
                  <c:v>30</c:v>
                </c:pt>
                <c:pt idx="328">
                  <c:v>31</c:v>
                </c:pt>
                <c:pt idx="329">
                  <c:v>31</c:v>
                </c:pt>
                <c:pt idx="330">
                  <c:v>31</c:v>
                </c:pt>
                <c:pt idx="331">
                  <c:v>30</c:v>
                </c:pt>
                <c:pt idx="332">
                  <c:v>31</c:v>
                </c:pt>
                <c:pt idx="333">
                  <c:v>31</c:v>
                </c:pt>
                <c:pt idx="334">
                  <c:v>31</c:v>
                </c:pt>
                <c:pt idx="335">
                  <c:v>31</c:v>
                </c:pt>
                <c:pt idx="336">
                  <c:v>31</c:v>
                </c:pt>
                <c:pt idx="337">
                  <c:v>31</c:v>
                </c:pt>
                <c:pt idx="338">
                  <c:v>31</c:v>
                </c:pt>
                <c:pt idx="339">
                  <c:v>31</c:v>
                </c:pt>
                <c:pt idx="340">
                  <c:v>31</c:v>
                </c:pt>
                <c:pt idx="341">
                  <c:v>30</c:v>
                </c:pt>
                <c:pt idx="342">
                  <c:v>31</c:v>
                </c:pt>
                <c:pt idx="343">
                  <c:v>30</c:v>
                </c:pt>
                <c:pt idx="344">
                  <c:v>31</c:v>
                </c:pt>
                <c:pt idx="345">
                  <c:v>30</c:v>
                </c:pt>
                <c:pt idx="346">
                  <c:v>31</c:v>
                </c:pt>
                <c:pt idx="347">
                  <c:v>31</c:v>
                </c:pt>
                <c:pt idx="348">
                  <c:v>31</c:v>
                </c:pt>
                <c:pt idx="349">
                  <c:v>31</c:v>
                </c:pt>
                <c:pt idx="350">
                  <c:v>31</c:v>
                </c:pt>
                <c:pt idx="351">
                  <c:v>31</c:v>
                </c:pt>
                <c:pt idx="352">
                  <c:v>31</c:v>
                </c:pt>
                <c:pt idx="353">
                  <c:v>31</c:v>
                </c:pt>
                <c:pt idx="354">
                  <c:v>31</c:v>
                </c:pt>
                <c:pt idx="355">
                  <c:v>31</c:v>
                </c:pt>
                <c:pt idx="356">
                  <c:v>31</c:v>
                </c:pt>
                <c:pt idx="357">
                  <c:v>31</c:v>
                </c:pt>
                <c:pt idx="358">
                  <c:v>31</c:v>
                </c:pt>
                <c:pt idx="359">
                  <c:v>31</c:v>
                </c:pt>
                <c:pt idx="360">
                  <c:v>31</c:v>
                </c:pt>
                <c:pt idx="361">
                  <c:v>31</c:v>
                </c:pt>
                <c:pt idx="362">
                  <c:v>31</c:v>
                </c:pt>
                <c:pt idx="363">
                  <c:v>31</c:v>
                </c:pt>
                <c:pt idx="364">
                  <c:v>31</c:v>
                </c:pt>
                <c:pt idx="365">
                  <c:v>31</c:v>
                </c:pt>
                <c:pt idx="366">
                  <c:v>31</c:v>
                </c:pt>
                <c:pt idx="367">
                  <c:v>31</c:v>
                </c:pt>
                <c:pt idx="368">
                  <c:v>31</c:v>
                </c:pt>
                <c:pt idx="369">
                  <c:v>31</c:v>
                </c:pt>
                <c:pt idx="370">
                  <c:v>31</c:v>
                </c:pt>
                <c:pt idx="371">
                  <c:v>31</c:v>
                </c:pt>
                <c:pt idx="372">
                  <c:v>31</c:v>
                </c:pt>
                <c:pt idx="373">
                  <c:v>31</c:v>
                </c:pt>
                <c:pt idx="374">
                  <c:v>31</c:v>
                </c:pt>
                <c:pt idx="375">
                  <c:v>31</c:v>
                </c:pt>
                <c:pt idx="376">
                  <c:v>31</c:v>
                </c:pt>
                <c:pt idx="377">
                  <c:v>31</c:v>
                </c:pt>
                <c:pt idx="378">
                  <c:v>31</c:v>
                </c:pt>
                <c:pt idx="379">
                  <c:v>31</c:v>
                </c:pt>
                <c:pt idx="380">
                  <c:v>31</c:v>
                </c:pt>
                <c:pt idx="381">
                  <c:v>31</c:v>
                </c:pt>
                <c:pt idx="382">
                  <c:v>31</c:v>
                </c:pt>
                <c:pt idx="383">
                  <c:v>31</c:v>
                </c:pt>
                <c:pt idx="384">
                  <c:v>31</c:v>
                </c:pt>
                <c:pt idx="385">
                  <c:v>31</c:v>
                </c:pt>
                <c:pt idx="386">
                  <c:v>31</c:v>
                </c:pt>
                <c:pt idx="387">
                  <c:v>31</c:v>
                </c:pt>
                <c:pt idx="388">
                  <c:v>31</c:v>
                </c:pt>
                <c:pt idx="389">
                  <c:v>31</c:v>
                </c:pt>
                <c:pt idx="390">
                  <c:v>31</c:v>
                </c:pt>
                <c:pt idx="391">
                  <c:v>31</c:v>
                </c:pt>
                <c:pt idx="392">
                  <c:v>31</c:v>
                </c:pt>
                <c:pt idx="393">
                  <c:v>31</c:v>
                </c:pt>
                <c:pt idx="394">
                  <c:v>31</c:v>
                </c:pt>
                <c:pt idx="395">
                  <c:v>31</c:v>
                </c:pt>
                <c:pt idx="396">
                  <c:v>31</c:v>
                </c:pt>
                <c:pt idx="397">
                  <c:v>31</c:v>
                </c:pt>
                <c:pt idx="398">
                  <c:v>31</c:v>
                </c:pt>
                <c:pt idx="399">
                  <c:v>31</c:v>
                </c:pt>
                <c:pt idx="400">
                  <c:v>31</c:v>
                </c:pt>
                <c:pt idx="401">
                  <c:v>31</c:v>
                </c:pt>
                <c:pt idx="402">
                  <c:v>31</c:v>
                </c:pt>
                <c:pt idx="403">
                  <c:v>31</c:v>
                </c:pt>
                <c:pt idx="404">
                  <c:v>31</c:v>
                </c:pt>
                <c:pt idx="405">
                  <c:v>31</c:v>
                </c:pt>
                <c:pt idx="406">
                  <c:v>31</c:v>
                </c:pt>
                <c:pt idx="407">
                  <c:v>31</c:v>
                </c:pt>
                <c:pt idx="408">
                  <c:v>31</c:v>
                </c:pt>
                <c:pt idx="409">
                  <c:v>31</c:v>
                </c:pt>
                <c:pt idx="410">
                  <c:v>31</c:v>
                </c:pt>
                <c:pt idx="411">
                  <c:v>31</c:v>
                </c:pt>
                <c:pt idx="412">
                  <c:v>31</c:v>
                </c:pt>
                <c:pt idx="413">
                  <c:v>31</c:v>
                </c:pt>
                <c:pt idx="414">
                  <c:v>31</c:v>
                </c:pt>
                <c:pt idx="415">
                  <c:v>31</c:v>
                </c:pt>
                <c:pt idx="416">
                  <c:v>31</c:v>
                </c:pt>
                <c:pt idx="417">
                  <c:v>31</c:v>
                </c:pt>
                <c:pt idx="418">
                  <c:v>31</c:v>
                </c:pt>
                <c:pt idx="419">
                  <c:v>31</c:v>
                </c:pt>
                <c:pt idx="420">
                  <c:v>31</c:v>
                </c:pt>
                <c:pt idx="421">
                  <c:v>31</c:v>
                </c:pt>
                <c:pt idx="422">
                  <c:v>31</c:v>
                </c:pt>
                <c:pt idx="423">
                  <c:v>31</c:v>
                </c:pt>
                <c:pt idx="424">
                  <c:v>31</c:v>
                </c:pt>
                <c:pt idx="425">
                  <c:v>31</c:v>
                </c:pt>
                <c:pt idx="426">
                  <c:v>31</c:v>
                </c:pt>
                <c:pt idx="427">
                  <c:v>31</c:v>
                </c:pt>
                <c:pt idx="428">
                  <c:v>31</c:v>
                </c:pt>
                <c:pt idx="429">
                  <c:v>31</c:v>
                </c:pt>
                <c:pt idx="430">
                  <c:v>31</c:v>
                </c:pt>
                <c:pt idx="431">
                  <c:v>31</c:v>
                </c:pt>
                <c:pt idx="432">
                  <c:v>31</c:v>
                </c:pt>
                <c:pt idx="433">
                  <c:v>31</c:v>
                </c:pt>
                <c:pt idx="434">
                  <c:v>31</c:v>
                </c:pt>
                <c:pt idx="435">
                  <c:v>31</c:v>
                </c:pt>
                <c:pt idx="436">
                  <c:v>31</c:v>
                </c:pt>
                <c:pt idx="437">
                  <c:v>31</c:v>
                </c:pt>
                <c:pt idx="438">
                  <c:v>31</c:v>
                </c:pt>
                <c:pt idx="439">
                  <c:v>31</c:v>
                </c:pt>
                <c:pt idx="440">
                  <c:v>31</c:v>
                </c:pt>
                <c:pt idx="441">
                  <c:v>31</c:v>
                </c:pt>
                <c:pt idx="442">
                  <c:v>31</c:v>
                </c:pt>
                <c:pt idx="443">
                  <c:v>31</c:v>
                </c:pt>
                <c:pt idx="444">
                  <c:v>31</c:v>
                </c:pt>
                <c:pt idx="445">
                  <c:v>31</c:v>
                </c:pt>
                <c:pt idx="446">
                  <c:v>31</c:v>
                </c:pt>
                <c:pt idx="447">
                  <c:v>31</c:v>
                </c:pt>
                <c:pt idx="448">
                  <c:v>31</c:v>
                </c:pt>
                <c:pt idx="449">
                  <c:v>31</c:v>
                </c:pt>
                <c:pt idx="450">
                  <c:v>31</c:v>
                </c:pt>
                <c:pt idx="451">
                  <c:v>31</c:v>
                </c:pt>
                <c:pt idx="452">
                  <c:v>31</c:v>
                </c:pt>
                <c:pt idx="453">
                  <c:v>31</c:v>
                </c:pt>
                <c:pt idx="454">
                  <c:v>31</c:v>
                </c:pt>
                <c:pt idx="455">
                  <c:v>31</c:v>
                </c:pt>
                <c:pt idx="456">
                  <c:v>31</c:v>
                </c:pt>
                <c:pt idx="457">
                  <c:v>31</c:v>
                </c:pt>
                <c:pt idx="458">
                  <c:v>31</c:v>
                </c:pt>
                <c:pt idx="459">
                  <c:v>31</c:v>
                </c:pt>
                <c:pt idx="460">
                  <c:v>31</c:v>
                </c:pt>
                <c:pt idx="461">
                  <c:v>31</c:v>
                </c:pt>
                <c:pt idx="462">
                  <c:v>31</c:v>
                </c:pt>
                <c:pt idx="463">
                  <c:v>31</c:v>
                </c:pt>
                <c:pt idx="464">
                  <c:v>31</c:v>
                </c:pt>
                <c:pt idx="465">
                  <c:v>31</c:v>
                </c:pt>
                <c:pt idx="466">
                  <c:v>31</c:v>
                </c:pt>
                <c:pt idx="467">
                  <c:v>31</c:v>
                </c:pt>
                <c:pt idx="468">
                  <c:v>31</c:v>
                </c:pt>
                <c:pt idx="469">
                  <c:v>31</c:v>
                </c:pt>
                <c:pt idx="470">
                  <c:v>31</c:v>
                </c:pt>
                <c:pt idx="471">
                  <c:v>31</c:v>
                </c:pt>
                <c:pt idx="472">
                  <c:v>31</c:v>
                </c:pt>
                <c:pt idx="473">
                  <c:v>31</c:v>
                </c:pt>
                <c:pt idx="474">
                  <c:v>31</c:v>
                </c:pt>
                <c:pt idx="475">
                  <c:v>31</c:v>
                </c:pt>
                <c:pt idx="476">
                  <c:v>31</c:v>
                </c:pt>
                <c:pt idx="477">
                  <c:v>31</c:v>
                </c:pt>
                <c:pt idx="478">
                  <c:v>31</c:v>
                </c:pt>
                <c:pt idx="479">
                  <c:v>31</c:v>
                </c:pt>
                <c:pt idx="480">
                  <c:v>31</c:v>
                </c:pt>
                <c:pt idx="481">
                  <c:v>31</c:v>
                </c:pt>
                <c:pt idx="482">
                  <c:v>31</c:v>
                </c:pt>
                <c:pt idx="483">
                  <c:v>31</c:v>
                </c:pt>
                <c:pt idx="484">
                  <c:v>31</c:v>
                </c:pt>
                <c:pt idx="485">
                  <c:v>31</c:v>
                </c:pt>
                <c:pt idx="486">
                  <c:v>31</c:v>
                </c:pt>
                <c:pt idx="487">
                  <c:v>31</c:v>
                </c:pt>
                <c:pt idx="488">
                  <c:v>31</c:v>
                </c:pt>
                <c:pt idx="489">
                  <c:v>31</c:v>
                </c:pt>
                <c:pt idx="490">
                  <c:v>31</c:v>
                </c:pt>
                <c:pt idx="491">
                  <c:v>31</c:v>
                </c:pt>
                <c:pt idx="492">
                  <c:v>31</c:v>
                </c:pt>
                <c:pt idx="493">
                  <c:v>31</c:v>
                </c:pt>
                <c:pt idx="494">
                  <c:v>31</c:v>
                </c:pt>
                <c:pt idx="495">
                  <c:v>31</c:v>
                </c:pt>
                <c:pt idx="496">
                  <c:v>31</c:v>
                </c:pt>
                <c:pt idx="497">
                  <c:v>31</c:v>
                </c:pt>
                <c:pt idx="498">
                  <c:v>31</c:v>
                </c:pt>
                <c:pt idx="499">
                  <c:v>31</c:v>
                </c:pt>
                <c:pt idx="500">
                  <c:v>31</c:v>
                </c:pt>
                <c:pt idx="501">
                  <c:v>31</c:v>
                </c:pt>
                <c:pt idx="502">
                  <c:v>31</c:v>
                </c:pt>
                <c:pt idx="503">
                  <c:v>31</c:v>
                </c:pt>
                <c:pt idx="504">
                  <c:v>31</c:v>
                </c:pt>
                <c:pt idx="505">
                  <c:v>31</c:v>
                </c:pt>
                <c:pt idx="506">
                  <c:v>31</c:v>
                </c:pt>
                <c:pt idx="507">
                  <c:v>31</c:v>
                </c:pt>
                <c:pt idx="508">
                  <c:v>31</c:v>
                </c:pt>
                <c:pt idx="509">
                  <c:v>31</c:v>
                </c:pt>
                <c:pt idx="510">
                  <c:v>31</c:v>
                </c:pt>
                <c:pt idx="511">
                  <c:v>31</c:v>
                </c:pt>
                <c:pt idx="512">
                  <c:v>31</c:v>
                </c:pt>
                <c:pt idx="513">
                  <c:v>31</c:v>
                </c:pt>
                <c:pt idx="514">
                  <c:v>31</c:v>
                </c:pt>
                <c:pt idx="515">
                  <c:v>31</c:v>
                </c:pt>
                <c:pt idx="516">
                  <c:v>31</c:v>
                </c:pt>
                <c:pt idx="517">
                  <c:v>31</c:v>
                </c:pt>
                <c:pt idx="518">
                  <c:v>31</c:v>
                </c:pt>
                <c:pt idx="519">
                  <c:v>31</c:v>
                </c:pt>
                <c:pt idx="520">
                  <c:v>31</c:v>
                </c:pt>
                <c:pt idx="521">
                  <c:v>31</c:v>
                </c:pt>
                <c:pt idx="522">
                  <c:v>31</c:v>
                </c:pt>
                <c:pt idx="523">
                  <c:v>31</c:v>
                </c:pt>
                <c:pt idx="524">
                  <c:v>31</c:v>
                </c:pt>
                <c:pt idx="525">
                  <c:v>31</c:v>
                </c:pt>
                <c:pt idx="526">
                  <c:v>31</c:v>
                </c:pt>
                <c:pt idx="527">
                  <c:v>31</c:v>
                </c:pt>
                <c:pt idx="528">
                  <c:v>31</c:v>
                </c:pt>
                <c:pt idx="529">
                  <c:v>31</c:v>
                </c:pt>
                <c:pt idx="530">
                  <c:v>31</c:v>
                </c:pt>
                <c:pt idx="531">
                  <c:v>31</c:v>
                </c:pt>
                <c:pt idx="532">
                  <c:v>31</c:v>
                </c:pt>
                <c:pt idx="533">
                  <c:v>31</c:v>
                </c:pt>
                <c:pt idx="534">
                  <c:v>31</c:v>
                </c:pt>
                <c:pt idx="535">
                  <c:v>31</c:v>
                </c:pt>
                <c:pt idx="536">
                  <c:v>31</c:v>
                </c:pt>
                <c:pt idx="537">
                  <c:v>31</c:v>
                </c:pt>
                <c:pt idx="538">
                  <c:v>31</c:v>
                </c:pt>
                <c:pt idx="539">
                  <c:v>31</c:v>
                </c:pt>
                <c:pt idx="540">
                  <c:v>31</c:v>
                </c:pt>
                <c:pt idx="541">
                  <c:v>31</c:v>
                </c:pt>
                <c:pt idx="542">
                  <c:v>31</c:v>
                </c:pt>
                <c:pt idx="543">
                  <c:v>31</c:v>
                </c:pt>
                <c:pt idx="544">
                  <c:v>31</c:v>
                </c:pt>
                <c:pt idx="545">
                  <c:v>31</c:v>
                </c:pt>
                <c:pt idx="546">
                  <c:v>31</c:v>
                </c:pt>
                <c:pt idx="547">
                  <c:v>31</c:v>
                </c:pt>
                <c:pt idx="548">
                  <c:v>31</c:v>
                </c:pt>
                <c:pt idx="549">
                  <c:v>31</c:v>
                </c:pt>
                <c:pt idx="550">
                  <c:v>31</c:v>
                </c:pt>
                <c:pt idx="551">
                  <c:v>31</c:v>
                </c:pt>
                <c:pt idx="552">
                  <c:v>31</c:v>
                </c:pt>
                <c:pt idx="553">
                  <c:v>31</c:v>
                </c:pt>
                <c:pt idx="554">
                  <c:v>31</c:v>
                </c:pt>
                <c:pt idx="555">
                  <c:v>31</c:v>
                </c:pt>
                <c:pt idx="556">
                  <c:v>31</c:v>
                </c:pt>
                <c:pt idx="557">
                  <c:v>31</c:v>
                </c:pt>
                <c:pt idx="558">
                  <c:v>31</c:v>
                </c:pt>
                <c:pt idx="559">
                  <c:v>31</c:v>
                </c:pt>
                <c:pt idx="560">
                  <c:v>31</c:v>
                </c:pt>
                <c:pt idx="561">
                  <c:v>31</c:v>
                </c:pt>
                <c:pt idx="562">
                  <c:v>31</c:v>
                </c:pt>
                <c:pt idx="563">
                  <c:v>31</c:v>
                </c:pt>
                <c:pt idx="564">
                  <c:v>31</c:v>
                </c:pt>
                <c:pt idx="565">
                  <c:v>31</c:v>
                </c:pt>
                <c:pt idx="566">
                  <c:v>31</c:v>
                </c:pt>
                <c:pt idx="567">
                  <c:v>31</c:v>
                </c:pt>
                <c:pt idx="568">
                  <c:v>31</c:v>
                </c:pt>
                <c:pt idx="569">
                  <c:v>31</c:v>
                </c:pt>
                <c:pt idx="570">
                  <c:v>31</c:v>
                </c:pt>
                <c:pt idx="571">
                  <c:v>31</c:v>
                </c:pt>
                <c:pt idx="572">
                  <c:v>31</c:v>
                </c:pt>
                <c:pt idx="573">
                  <c:v>31</c:v>
                </c:pt>
                <c:pt idx="574">
                  <c:v>31</c:v>
                </c:pt>
                <c:pt idx="575">
                  <c:v>31</c:v>
                </c:pt>
                <c:pt idx="576">
                  <c:v>31</c:v>
                </c:pt>
                <c:pt idx="577">
                  <c:v>31</c:v>
                </c:pt>
                <c:pt idx="578">
                  <c:v>31</c:v>
                </c:pt>
                <c:pt idx="579">
                  <c:v>31</c:v>
                </c:pt>
                <c:pt idx="580">
                  <c:v>31</c:v>
                </c:pt>
                <c:pt idx="581">
                  <c:v>31</c:v>
                </c:pt>
                <c:pt idx="582">
                  <c:v>31</c:v>
                </c:pt>
                <c:pt idx="583">
                  <c:v>31</c:v>
                </c:pt>
                <c:pt idx="584">
                  <c:v>31</c:v>
                </c:pt>
                <c:pt idx="585">
                  <c:v>31</c:v>
                </c:pt>
                <c:pt idx="586">
                  <c:v>31</c:v>
                </c:pt>
                <c:pt idx="587">
                  <c:v>31</c:v>
                </c:pt>
                <c:pt idx="588">
                  <c:v>31</c:v>
                </c:pt>
                <c:pt idx="589">
                  <c:v>31</c:v>
                </c:pt>
                <c:pt idx="590">
                  <c:v>31</c:v>
                </c:pt>
                <c:pt idx="591">
                  <c:v>31</c:v>
                </c:pt>
                <c:pt idx="592">
                  <c:v>31</c:v>
                </c:pt>
                <c:pt idx="593">
                  <c:v>31</c:v>
                </c:pt>
                <c:pt idx="594">
                  <c:v>31</c:v>
                </c:pt>
                <c:pt idx="595">
                  <c:v>31</c:v>
                </c:pt>
                <c:pt idx="596">
                  <c:v>31</c:v>
                </c:pt>
                <c:pt idx="597">
                  <c:v>31</c:v>
                </c:pt>
                <c:pt idx="598">
                  <c:v>31</c:v>
                </c:pt>
                <c:pt idx="599">
                  <c:v>31</c:v>
                </c:pt>
                <c:pt idx="600">
                  <c:v>31</c:v>
                </c:pt>
                <c:pt idx="601">
                  <c:v>31</c:v>
                </c:pt>
                <c:pt idx="602">
                  <c:v>31</c:v>
                </c:pt>
                <c:pt idx="603">
                  <c:v>31</c:v>
                </c:pt>
                <c:pt idx="604">
                  <c:v>31</c:v>
                </c:pt>
                <c:pt idx="605">
                  <c:v>31</c:v>
                </c:pt>
                <c:pt idx="606">
                  <c:v>31</c:v>
                </c:pt>
                <c:pt idx="607">
                  <c:v>31</c:v>
                </c:pt>
                <c:pt idx="608">
                  <c:v>31</c:v>
                </c:pt>
                <c:pt idx="609">
                  <c:v>31</c:v>
                </c:pt>
                <c:pt idx="610">
                  <c:v>31</c:v>
                </c:pt>
                <c:pt idx="611">
                  <c:v>31</c:v>
                </c:pt>
                <c:pt idx="612">
                  <c:v>31</c:v>
                </c:pt>
                <c:pt idx="613">
                  <c:v>31</c:v>
                </c:pt>
                <c:pt idx="614">
                  <c:v>31</c:v>
                </c:pt>
                <c:pt idx="615">
                  <c:v>31</c:v>
                </c:pt>
                <c:pt idx="616">
                  <c:v>31</c:v>
                </c:pt>
                <c:pt idx="617">
                  <c:v>31</c:v>
                </c:pt>
                <c:pt idx="618">
                  <c:v>31</c:v>
                </c:pt>
                <c:pt idx="619">
                  <c:v>31</c:v>
                </c:pt>
                <c:pt idx="620">
                  <c:v>31</c:v>
                </c:pt>
                <c:pt idx="621">
                  <c:v>31</c:v>
                </c:pt>
                <c:pt idx="622">
                  <c:v>31</c:v>
                </c:pt>
                <c:pt idx="623">
                  <c:v>31</c:v>
                </c:pt>
                <c:pt idx="624">
                  <c:v>31</c:v>
                </c:pt>
                <c:pt idx="625">
                  <c:v>31</c:v>
                </c:pt>
                <c:pt idx="626">
                  <c:v>31</c:v>
                </c:pt>
                <c:pt idx="627">
                  <c:v>31</c:v>
                </c:pt>
                <c:pt idx="628">
                  <c:v>31</c:v>
                </c:pt>
                <c:pt idx="629">
                  <c:v>31</c:v>
                </c:pt>
                <c:pt idx="630">
                  <c:v>31</c:v>
                </c:pt>
                <c:pt idx="631">
                  <c:v>31</c:v>
                </c:pt>
                <c:pt idx="632">
                  <c:v>31</c:v>
                </c:pt>
                <c:pt idx="633">
                  <c:v>31</c:v>
                </c:pt>
                <c:pt idx="634">
                  <c:v>31</c:v>
                </c:pt>
                <c:pt idx="635">
                  <c:v>31</c:v>
                </c:pt>
                <c:pt idx="636">
                  <c:v>31</c:v>
                </c:pt>
                <c:pt idx="637">
                  <c:v>31</c:v>
                </c:pt>
                <c:pt idx="638">
                  <c:v>31</c:v>
                </c:pt>
                <c:pt idx="639">
                  <c:v>31</c:v>
                </c:pt>
                <c:pt idx="640">
                  <c:v>31</c:v>
                </c:pt>
                <c:pt idx="641">
                  <c:v>31</c:v>
                </c:pt>
                <c:pt idx="642">
                  <c:v>31</c:v>
                </c:pt>
                <c:pt idx="643">
                  <c:v>31</c:v>
                </c:pt>
                <c:pt idx="644">
                  <c:v>31</c:v>
                </c:pt>
                <c:pt idx="645">
                  <c:v>31</c:v>
                </c:pt>
                <c:pt idx="646">
                  <c:v>31</c:v>
                </c:pt>
                <c:pt idx="647">
                  <c:v>31</c:v>
                </c:pt>
                <c:pt idx="648">
                  <c:v>31</c:v>
                </c:pt>
                <c:pt idx="649">
                  <c:v>31</c:v>
                </c:pt>
                <c:pt idx="650">
                  <c:v>31</c:v>
                </c:pt>
                <c:pt idx="651">
                  <c:v>31</c:v>
                </c:pt>
                <c:pt idx="652">
                  <c:v>31</c:v>
                </c:pt>
                <c:pt idx="653">
                  <c:v>31</c:v>
                </c:pt>
                <c:pt idx="654">
                  <c:v>31</c:v>
                </c:pt>
                <c:pt idx="655">
                  <c:v>31</c:v>
                </c:pt>
                <c:pt idx="656">
                  <c:v>31</c:v>
                </c:pt>
                <c:pt idx="657">
                  <c:v>31</c:v>
                </c:pt>
                <c:pt idx="658">
                  <c:v>31</c:v>
                </c:pt>
                <c:pt idx="659">
                  <c:v>31</c:v>
                </c:pt>
                <c:pt idx="660">
                  <c:v>31</c:v>
                </c:pt>
                <c:pt idx="661">
                  <c:v>31</c:v>
                </c:pt>
                <c:pt idx="662">
                  <c:v>31</c:v>
                </c:pt>
                <c:pt idx="663">
                  <c:v>31</c:v>
                </c:pt>
                <c:pt idx="664">
                  <c:v>31</c:v>
                </c:pt>
                <c:pt idx="665">
                  <c:v>31</c:v>
                </c:pt>
                <c:pt idx="666">
                  <c:v>31</c:v>
                </c:pt>
                <c:pt idx="667">
                  <c:v>31</c:v>
                </c:pt>
                <c:pt idx="668">
                  <c:v>31</c:v>
                </c:pt>
                <c:pt idx="669">
                  <c:v>31</c:v>
                </c:pt>
                <c:pt idx="670">
                  <c:v>31</c:v>
                </c:pt>
                <c:pt idx="671">
                  <c:v>31</c:v>
                </c:pt>
                <c:pt idx="672">
                  <c:v>31</c:v>
                </c:pt>
                <c:pt idx="673">
                  <c:v>31</c:v>
                </c:pt>
                <c:pt idx="674">
                  <c:v>31</c:v>
                </c:pt>
                <c:pt idx="675">
                  <c:v>31</c:v>
                </c:pt>
                <c:pt idx="676">
                  <c:v>31</c:v>
                </c:pt>
                <c:pt idx="677">
                  <c:v>31</c:v>
                </c:pt>
                <c:pt idx="678">
                  <c:v>31</c:v>
                </c:pt>
                <c:pt idx="679">
                  <c:v>31</c:v>
                </c:pt>
                <c:pt idx="680">
                  <c:v>31</c:v>
                </c:pt>
                <c:pt idx="681">
                  <c:v>31</c:v>
                </c:pt>
                <c:pt idx="682">
                  <c:v>31</c:v>
                </c:pt>
                <c:pt idx="683">
                  <c:v>31</c:v>
                </c:pt>
                <c:pt idx="684">
                  <c:v>31</c:v>
                </c:pt>
                <c:pt idx="685">
                  <c:v>31</c:v>
                </c:pt>
                <c:pt idx="686">
                  <c:v>31</c:v>
                </c:pt>
                <c:pt idx="687">
                  <c:v>31</c:v>
                </c:pt>
                <c:pt idx="688">
                  <c:v>31</c:v>
                </c:pt>
                <c:pt idx="689">
                  <c:v>31</c:v>
                </c:pt>
                <c:pt idx="690">
                  <c:v>31</c:v>
                </c:pt>
                <c:pt idx="691">
                  <c:v>31</c:v>
                </c:pt>
                <c:pt idx="692">
                  <c:v>31</c:v>
                </c:pt>
                <c:pt idx="693">
                  <c:v>31</c:v>
                </c:pt>
                <c:pt idx="694">
                  <c:v>31</c:v>
                </c:pt>
                <c:pt idx="695">
                  <c:v>31</c:v>
                </c:pt>
                <c:pt idx="696">
                  <c:v>31</c:v>
                </c:pt>
                <c:pt idx="697">
                  <c:v>31</c:v>
                </c:pt>
                <c:pt idx="698">
                  <c:v>31</c:v>
                </c:pt>
                <c:pt idx="699">
                  <c:v>31</c:v>
                </c:pt>
                <c:pt idx="700">
                  <c:v>31</c:v>
                </c:pt>
                <c:pt idx="701">
                  <c:v>31</c:v>
                </c:pt>
                <c:pt idx="702">
                  <c:v>31</c:v>
                </c:pt>
                <c:pt idx="703">
                  <c:v>31</c:v>
                </c:pt>
                <c:pt idx="704">
                  <c:v>31</c:v>
                </c:pt>
                <c:pt idx="705">
                  <c:v>31</c:v>
                </c:pt>
                <c:pt idx="706">
                  <c:v>31</c:v>
                </c:pt>
                <c:pt idx="707">
                  <c:v>31</c:v>
                </c:pt>
                <c:pt idx="708">
                  <c:v>31</c:v>
                </c:pt>
                <c:pt idx="709">
                  <c:v>31</c:v>
                </c:pt>
                <c:pt idx="710">
                  <c:v>31</c:v>
                </c:pt>
                <c:pt idx="711">
                  <c:v>31</c:v>
                </c:pt>
                <c:pt idx="712">
                  <c:v>31</c:v>
                </c:pt>
                <c:pt idx="713">
                  <c:v>31</c:v>
                </c:pt>
                <c:pt idx="714">
                  <c:v>31</c:v>
                </c:pt>
                <c:pt idx="715">
                  <c:v>31</c:v>
                </c:pt>
                <c:pt idx="716">
                  <c:v>31</c:v>
                </c:pt>
                <c:pt idx="717">
                  <c:v>31</c:v>
                </c:pt>
                <c:pt idx="718">
                  <c:v>31</c:v>
                </c:pt>
                <c:pt idx="719">
                  <c:v>31</c:v>
                </c:pt>
                <c:pt idx="720">
                  <c:v>31</c:v>
                </c:pt>
                <c:pt idx="721">
                  <c:v>31</c:v>
                </c:pt>
                <c:pt idx="722">
                  <c:v>31</c:v>
                </c:pt>
                <c:pt idx="723">
                  <c:v>31</c:v>
                </c:pt>
                <c:pt idx="724">
                  <c:v>31</c:v>
                </c:pt>
                <c:pt idx="725">
                  <c:v>31</c:v>
                </c:pt>
                <c:pt idx="726">
                  <c:v>31</c:v>
                </c:pt>
                <c:pt idx="727">
                  <c:v>31</c:v>
                </c:pt>
                <c:pt idx="728">
                  <c:v>31</c:v>
                </c:pt>
                <c:pt idx="729">
                  <c:v>31</c:v>
                </c:pt>
                <c:pt idx="730">
                  <c:v>31</c:v>
                </c:pt>
                <c:pt idx="731">
                  <c:v>31</c:v>
                </c:pt>
                <c:pt idx="732">
                  <c:v>31</c:v>
                </c:pt>
                <c:pt idx="733">
                  <c:v>31</c:v>
                </c:pt>
                <c:pt idx="734">
                  <c:v>31</c:v>
                </c:pt>
                <c:pt idx="735">
                  <c:v>31</c:v>
                </c:pt>
                <c:pt idx="736">
                  <c:v>31</c:v>
                </c:pt>
                <c:pt idx="737">
                  <c:v>31</c:v>
                </c:pt>
                <c:pt idx="738">
                  <c:v>31</c:v>
                </c:pt>
                <c:pt idx="739">
                  <c:v>31</c:v>
                </c:pt>
                <c:pt idx="740">
                  <c:v>31</c:v>
                </c:pt>
                <c:pt idx="741">
                  <c:v>31</c:v>
                </c:pt>
                <c:pt idx="742">
                  <c:v>31</c:v>
                </c:pt>
                <c:pt idx="743">
                  <c:v>31</c:v>
                </c:pt>
                <c:pt idx="744">
                  <c:v>31</c:v>
                </c:pt>
                <c:pt idx="745">
                  <c:v>31</c:v>
                </c:pt>
                <c:pt idx="746">
                  <c:v>31</c:v>
                </c:pt>
                <c:pt idx="747">
                  <c:v>31</c:v>
                </c:pt>
                <c:pt idx="748">
                  <c:v>31</c:v>
                </c:pt>
                <c:pt idx="749">
                  <c:v>31</c:v>
                </c:pt>
                <c:pt idx="750">
                  <c:v>31</c:v>
                </c:pt>
                <c:pt idx="751">
                  <c:v>31</c:v>
                </c:pt>
                <c:pt idx="752">
                  <c:v>31</c:v>
                </c:pt>
                <c:pt idx="753">
                  <c:v>31</c:v>
                </c:pt>
                <c:pt idx="754">
                  <c:v>31</c:v>
                </c:pt>
                <c:pt idx="755">
                  <c:v>31</c:v>
                </c:pt>
                <c:pt idx="756">
                  <c:v>31</c:v>
                </c:pt>
                <c:pt idx="757">
                  <c:v>31</c:v>
                </c:pt>
                <c:pt idx="758">
                  <c:v>31</c:v>
                </c:pt>
                <c:pt idx="759">
                  <c:v>31</c:v>
                </c:pt>
                <c:pt idx="760">
                  <c:v>31</c:v>
                </c:pt>
                <c:pt idx="761">
                  <c:v>31</c:v>
                </c:pt>
                <c:pt idx="762">
                  <c:v>31</c:v>
                </c:pt>
                <c:pt idx="763">
                  <c:v>31</c:v>
                </c:pt>
                <c:pt idx="764">
                  <c:v>31</c:v>
                </c:pt>
                <c:pt idx="765">
                  <c:v>31</c:v>
                </c:pt>
                <c:pt idx="766">
                  <c:v>31</c:v>
                </c:pt>
                <c:pt idx="767">
                  <c:v>31</c:v>
                </c:pt>
                <c:pt idx="768">
                  <c:v>31</c:v>
                </c:pt>
                <c:pt idx="769">
                  <c:v>31</c:v>
                </c:pt>
                <c:pt idx="770">
                  <c:v>31</c:v>
                </c:pt>
                <c:pt idx="771">
                  <c:v>31</c:v>
                </c:pt>
                <c:pt idx="772">
                  <c:v>31</c:v>
                </c:pt>
                <c:pt idx="773">
                  <c:v>31</c:v>
                </c:pt>
                <c:pt idx="774">
                  <c:v>31</c:v>
                </c:pt>
                <c:pt idx="775">
                  <c:v>31</c:v>
                </c:pt>
                <c:pt idx="776">
                  <c:v>31</c:v>
                </c:pt>
                <c:pt idx="777">
                  <c:v>31</c:v>
                </c:pt>
                <c:pt idx="778">
                  <c:v>31</c:v>
                </c:pt>
                <c:pt idx="779">
                  <c:v>31</c:v>
                </c:pt>
                <c:pt idx="780">
                  <c:v>31</c:v>
                </c:pt>
                <c:pt idx="781">
                  <c:v>31</c:v>
                </c:pt>
                <c:pt idx="782">
                  <c:v>31</c:v>
                </c:pt>
                <c:pt idx="783">
                  <c:v>31</c:v>
                </c:pt>
                <c:pt idx="784">
                  <c:v>31</c:v>
                </c:pt>
                <c:pt idx="785">
                  <c:v>31</c:v>
                </c:pt>
                <c:pt idx="786">
                  <c:v>31</c:v>
                </c:pt>
                <c:pt idx="787">
                  <c:v>31</c:v>
                </c:pt>
                <c:pt idx="788">
                  <c:v>31</c:v>
                </c:pt>
                <c:pt idx="789">
                  <c:v>31</c:v>
                </c:pt>
                <c:pt idx="790">
                  <c:v>31</c:v>
                </c:pt>
                <c:pt idx="791">
                  <c:v>31</c:v>
                </c:pt>
                <c:pt idx="792">
                  <c:v>31</c:v>
                </c:pt>
                <c:pt idx="793">
                  <c:v>31</c:v>
                </c:pt>
                <c:pt idx="794">
                  <c:v>31</c:v>
                </c:pt>
                <c:pt idx="795">
                  <c:v>31</c:v>
                </c:pt>
                <c:pt idx="796">
                  <c:v>31</c:v>
                </c:pt>
                <c:pt idx="797">
                  <c:v>31</c:v>
                </c:pt>
                <c:pt idx="798">
                  <c:v>31</c:v>
                </c:pt>
                <c:pt idx="799">
                  <c:v>31</c:v>
                </c:pt>
                <c:pt idx="800">
                  <c:v>31</c:v>
                </c:pt>
                <c:pt idx="801">
                  <c:v>31</c:v>
                </c:pt>
                <c:pt idx="802">
                  <c:v>31</c:v>
                </c:pt>
                <c:pt idx="803">
                  <c:v>31</c:v>
                </c:pt>
                <c:pt idx="804">
                  <c:v>31</c:v>
                </c:pt>
                <c:pt idx="805">
                  <c:v>31</c:v>
                </c:pt>
                <c:pt idx="806">
                  <c:v>31</c:v>
                </c:pt>
                <c:pt idx="807">
                  <c:v>31</c:v>
                </c:pt>
                <c:pt idx="808">
                  <c:v>31</c:v>
                </c:pt>
                <c:pt idx="809">
                  <c:v>31</c:v>
                </c:pt>
                <c:pt idx="810">
                  <c:v>31</c:v>
                </c:pt>
                <c:pt idx="811">
                  <c:v>31</c:v>
                </c:pt>
                <c:pt idx="812">
                  <c:v>31</c:v>
                </c:pt>
                <c:pt idx="813">
                  <c:v>31</c:v>
                </c:pt>
                <c:pt idx="814">
                  <c:v>31</c:v>
                </c:pt>
                <c:pt idx="815">
                  <c:v>31</c:v>
                </c:pt>
                <c:pt idx="816">
                  <c:v>31</c:v>
                </c:pt>
                <c:pt idx="817">
                  <c:v>31</c:v>
                </c:pt>
                <c:pt idx="818">
                  <c:v>31</c:v>
                </c:pt>
                <c:pt idx="819">
                  <c:v>31</c:v>
                </c:pt>
                <c:pt idx="820">
                  <c:v>31</c:v>
                </c:pt>
                <c:pt idx="821">
                  <c:v>31</c:v>
                </c:pt>
                <c:pt idx="822">
                  <c:v>31</c:v>
                </c:pt>
                <c:pt idx="823">
                  <c:v>31</c:v>
                </c:pt>
                <c:pt idx="824">
                  <c:v>31</c:v>
                </c:pt>
                <c:pt idx="825">
                  <c:v>31</c:v>
                </c:pt>
                <c:pt idx="826">
                  <c:v>31</c:v>
                </c:pt>
                <c:pt idx="827">
                  <c:v>31</c:v>
                </c:pt>
                <c:pt idx="828">
                  <c:v>31</c:v>
                </c:pt>
                <c:pt idx="829">
                  <c:v>31</c:v>
                </c:pt>
                <c:pt idx="830">
                  <c:v>31</c:v>
                </c:pt>
                <c:pt idx="831">
                  <c:v>31</c:v>
                </c:pt>
                <c:pt idx="832">
                  <c:v>31</c:v>
                </c:pt>
                <c:pt idx="833">
                  <c:v>31</c:v>
                </c:pt>
                <c:pt idx="834">
                  <c:v>31</c:v>
                </c:pt>
                <c:pt idx="835">
                  <c:v>31</c:v>
                </c:pt>
                <c:pt idx="836">
                  <c:v>31</c:v>
                </c:pt>
                <c:pt idx="837">
                  <c:v>31</c:v>
                </c:pt>
                <c:pt idx="838">
                  <c:v>31</c:v>
                </c:pt>
                <c:pt idx="839">
                  <c:v>31</c:v>
                </c:pt>
                <c:pt idx="840">
                  <c:v>31</c:v>
                </c:pt>
                <c:pt idx="841">
                  <c:v>31</c:v>
                </c:pt>
                <c:pt idx="842">
                  <c:v>31</c:v>
                </c:pt>
                <c:pt idx="843">
                  <c:v>31</c:v>
                </c:pt>
                <c:pt idx="844">
                  <c:v>31</c:v>
                </c:pt>
                <c:pt idx="845">
                  <c:v>31</c:v>
                </c:pt>
                <c:pt idx="846">
                  <c:v>31</c:v>
                </c:pt>
                <c:pt idx="847">
                  <c:v>31</c:v>
                </c:pt>
                <c:pt idx="848">
                  <c:v>31</c:v>
                </c:pt>
                <c:pt idx="849">
                  <c:v>31</c:v>
                </c:pt>
                <c:pt idx="850">
                  <c:v>31</c:v>
                </c:pt>
                <c:pt idx="851">
                  <c:v>31</c:v>
                </c:pt>
                <c:pt idx="852">
                  <c:v>31</c:v>
                </c:pt>
                <c:pt idx="853">
                  <c:v>31</c:v>
                </c:pt>
                <c:pt idx="854">
                  <c:v>31</c:v>
                </c:pt>
                <c:pt idx="855">
                  <c:v>31</c:v>
                </c:pt>
                <c:pt idx="856">
                  <c:v>31</c:v>
                </c:pt>
                <c:pt idx="857">
                  <c:v>31</c:v>
                </c:pt>
                <c:pt idx="858">
                  <c:v>31</c:v>
                </c:pt>
                <c:pt idx="859">
                  <c:v>31</c:v>
                </c:pt>
                <c:pt idx="860">
                  <c:v>31</c:v>
                </c:pt>
                <c:pt idx="861">
                  <c:v>31</c:v>
                </c:pt>
                <c:pt idx="862">
                  <c:v>31</c:v>
                </c:pt>
                <c:pt idx="863">
                  <c:v>31</c:v>
                </c:pt>
                <c:pt idx="864">
                  <c:v>31</c:v>
                </c:pt>
                <c:pt idx="865">
                  <c:v>31</c:v>
                </c:pt>
                <c:pt idx="866">
                  <c:v>31</c:v>
                </c:pt>
                <c:pt idx="867">
                  <c:v>31</c:v>
                </c:pt>
                <c:pt idx="868">
                  <c:v>31</c:v>
                </c:pt>
                <c:pt idx="869">
                  <c:v>31</c:v>
                </c:pt>
                <c:pt idx="870">
                  <c:v>31</c:v>
                </c:pt>
                <c:pt idx="871">
                  <c:v>31</c:v>
                </c:pt>
                <c:pt idx="872">
                  <c:v>31</c:v>
                </c:pt>
                <c:pt idx="873">
                  <c:v>31</c:v>
                </c:pt>
                <c:pt idx="874">
                  <c:v>31</c:v>
                </c:pt>
                <c:pt idx="875">
                  <c:v>31</c:v>
                </c:pt>
                <c:pt idx="876">
                  <c:v>31</c:v>
                </c:pt>
                <c:pt idx="877">
                  <c:v>31</c:v>
                </c:pt>
                <c:pt idx="878">
                  <c:v>31</c:v>
                </c:pt>
                <c:pt idx="879">
                  <c:v>31</c:v>
                </c:pt>
                <c:pt idx="880">
                  <c:v>31</c:v>
                </c:pt>
                <c:pt idx="881">
                  <c:v>31</c:v>
                </c:pt>
                <c:pt idx="882">
                  <c:v>31</c:v>
                </c:pt>
                <c:pt idx="883">
                  <c:v>31</c:v>
                </c:pt>
                <c:pt idx="884">
                  <c:v>31</c:v>
                </c:pt>
                <c:pt idx="885">
                  <c:v>31</c:v>
                </c:pt>
                <c:pt idx="886">
                  <c:v>31</c:v>
                </c:pt>
                <c:pt idx="887">
                  <c:v>31</c:v>
                </c:pt>
                <c:pt idx="888">
                  <c:v>31</c:v>
                </c:pt>
                <c:pt idx="889">
                  <c:v>31</c:v>
                </c:pt>
                <c:pt idx="890">
                  <c:v>31</c:v>
                </c:pt>
                <c:pt idx="891">
                  <c:v>31</c:v>
                </c:pt>
                <c:pt idx="892">
                  <c:v>31</c:v>
                </c:pt>
                <c:pt idx="893">
                  <c:v>31</c:v>
                </c:pt>
                <c:pt idx="894">
                  <c:v>31</c:v>
                </c:pt>
                <c:pt idx="895">
                  <c:v>31</c:v>
                </c:pt>
                <c:pt idx="896">
                  <c:v>31</c:v>
                </c:pt>
                <c:pt idx="897">
                  <c:v>31</c:v>
                </c:pt>
                <c:pt idx="898">
                  <c:v>31</c:v>
                </c:pt>
                <c:pt idx="899">
                  <c:v>31</c:v>
                </c:pt>
                <c:pt idx="900">
                  <c:v>31</c:v>
                </c:pt>
                <c:pt idx="901">
                  <c:v>31</c:v>
                </c:pt>
                <c:pt idx="902">
                  <c:v>31</c:v>
                </c:pt>
                <c:pt idx="903">
                  <c:v>31</c:v>
                </c:pt>
                <c:pt idx="904">
                  <c:v>31</c:v>
                </c:pt>
                <c:pt idx="905">
                  <c:v>31</c:v>
                </c:pt>
                <c:pt idx="906">
                  <c:v>31</c:v>
                </c:pt>
                <c:pt idx="907">
                  <c:v>31</c:v>
                </c:pt>
                <c:pt idx="908">
                  <c:v>31</c:v>
                </c:pt>
                <c:pt idx="909">
                  <c:v>31</c:v>
                </c:pt>
                <c:pt idx="910">
                  <c:v>31</c:v>
                </c:pt>
                <c:pt idx="911">
                  <c:v>31</c:v>
                </c:pt>
                <c:pt idx="912">
                  <c:v>31</c:v>
                </c:pt>
                <c:pt idx="913">
                  <c:v>31</c:v>
                </c:pt>
                <c:pt idx="914">
                  <c:v>31</c:v>
                </c:pt>
                <c:pt idx="915">
                  <c:v>31</c:v>
                </c:pt>
                <c:pt idx="916">
                  <c:v>31</c:v>
                </c:pt>
                <c:pt idx="917">
                  <c:v>31</c:v>
                </c:pt>
                <c:pt idx="918">
                  <c:v>31</c:v>
                </c:pt>
                <c:pt idx="919">
                  <c:v>31</c:v>
                </c:pt>
                <c:pt idx="920">
                  <c:v>31</c:v>
                </c:pt>
                <c:pt idx="921">
                  <c:v>31</c:v>
                </c:pt>
                <c:pt idx="922">
                  <c:v>31</c:v>
                </c:pt>
                <c:pt idx="923">
                  <c:v>31</c:v>
                </c:pt>
                <c:pt idx="924">
                  <c:v>31</c:v>
                </c:pt>
                <c:pt idx="925">
                  <c:v>31</c:v>
                </c:pt>
                <c:pt idx="926">
                  <c:v>31</c:v>
                </c:pt>
                <c:pt idx="927">
                  <c:v>31</c:v>
                </c:pt>
                <c:pt idx="928">
                  <c:v>31</c:v>
                </c:pt>
                <c:pt idx="929">
                  <c:v>31</c:v>
                </c:pt>
                <c:pt idx="930">
                  <c:v>31</c:v>
                </c:pt>
                <c:pt idx="931">
                  <c:v>31</c:v>
                </c:pt>
                <c:pt idx="932">
                  <c:v>31</c:v>
                </c:pt>
                <c:pt idx="933">
                  <c:v>31</c:v>
                </c:pt>
                <c:pt idx="934">
                  <c:v>31</c:v>
                </c:pt>
                <c:pt idx="935">
                  <c:v>31</c:v>
                </c:pt>
                <c:pt idx="936">
                  <c:v>31</c:v>
                </c:pt>
                <c:pt idx="937">
                  <c:v>31</c:v>
                </c:pt>
                <c:pt idx="938">
                  <c:v>31</c:v>
                </c:pt>
                <c:pt idx="939">
                  <c:v>31</c:v>
                </c:pt>
                <c:pt idx="940">
                  <c:v>31</c:v>
                </c:pt>
                <c:pt idx="941">
                  <c:v>31</c:v>
                </c:pt>
                <c:pt idx="942">
                  <c:v>31</c:v>
                </c:pt>
                <c:pt idx="943">
                  <c:v>31</c:v>
                </c:pt>
                <c:pt idx="944">
                  <c:v>31</c:v>
                </c:pt>
                <c:pt idx="945">
                  <c:v>31</c:v>
                </c:pt>
                <c:pt idx="946">
                  <c:v>31</c:v>
                </c:pt>
                <c:pt idx="947">
                  <c:v>31</c:v>
                </c:pt>
                <c:pt idx="948">
                  <c:v>31</c:v>
                </c:pt>
                <c:pt idx="949">
                  <c:v>31</c:v>
                </c:pt>
                <c:pt idx="950">
                  <c:v>31</c:v>
                </c:pt>
                <c:pt idx="951">
                  <c:v>31</c:v>
                </c:pt>
                <c:pt idx="952">
                  <c:v>31</c:v>
                </c:pt>
                <c:pt idx="953">
                  <c:v>31</c:v>
                </c:pt>
                <c:pt idx="954">
                  <c:v>31</c:v>
                </c:pt>
                <c:pt idx="955">
                  <c:v>31</c:v>
                </c:pt>
                <c:pt idx="956">
                  <c:v>31</c:v>
                </c:pt>
                <c:pt idx="957">
                  <c:v>31</c:v>
                </c:pt>
                <c:pt idx="958">
                  <c:v>31</c:v>
                </c:pt>
                <c:pt idx="959">
                  <c:v>31</c:v>
                </c:pt>
                <c:pt idx="960">
                  <c:v>31</c:v>
                </c:pt>
                <c:pt idx="961">
                  <c:v>31</c:v>
                </c:pt>
                <c:pt idx="962">
                  <c:v>31</c:v>
                </c:pt>
                <c:pt idx="963">
                  <c:v>31</c:v>
                </c:pt>
                <c:pt idx="964">
                  <c:v>31</c:v>
                </c:pt>
                <c:pt idx="965">
                  <c:v>31</c:v>
                </c:pt>
                <c:pt idx="966">
                  <c:v>31</c:v>
                </c:pt>
                <c:pt idx="967">
                  <c:v>31</c:v>
                </c:pt>
                <c:pt idx="968">
                  <c:v>31</c:v>
                </c:pt>
                <c:pt idx="969">
                  <c:v>31</c:v>
                </c:pt>
                <c:pt idx="970">
                  <c:v>31</c:v>
                </c:pt>
                <c:pt idx="971">
                  <c:v>31</c:v>
                </c:pt>
                <c:pt idx="972">
                  <c:v>31</c:v>
                </c:pt>
                <c:pt idx="973">
                  <c:v>31</c:v>
                </c:pt>
                <c:pt idx="974">
                  <c:v>31</c:v>
                </c:pt>
                <c:pt idx="975">
                  <c:v>31</c:v>
                </c:pt>
                <c:pt idx="976">
                  <c:v>31</c:v>
                </c:pt>
                <c:pt idx="977">
                  <c:v>31</c:v>
                </c:pt>
                <c:pt idx="978">
                  <c:v>31</c:v>
                </c:pt>
                <c:pt idx="979">
                  <c:v>31</c:v>
                </c:pt>
                <c:pt idx="980">
                  <c:v>31</c:v>
                </c:pt>
                <c:pt idx="981">
                  <c:v>31</c:v>
                </c:pt>
                <c:pt idx="982">
                  <c:v>31</c:v>
                </c:pt>
                <c:pt idx="983">
                  <c:v>31</c:v>
                </c:pt>
                <c:pt idx="984">
                  <c:v>31</c:v>
                </c:pt>
                <c:pt idx="985">
                  <c:v>31</c:v>
                </c:pt>
                <c:pt idx="986">
                  <c:v>31</c:v>
                </c:pt>
                <c:pt idx="987">
                  <c:v>31</c:v>
                </c:pt>
                <c:pt idx="988">
                  <c:v>31</c:v>
                </c:pt>
                <c:pt idx="989">
                  <c:v>31</c:v>
                </c:pt>
                <c:pt idx="990">
                  <c:v>31</c:v>
                </c:pt>
                <c:pt idx="991">
                  <c:v>31</c:v>
                </c:pt>
                <c:pt idx="992">
                  <c:v>31</c:v>
                </c:pt>
                <c:pt idx="993">
                  <c:v>31</c:v>
                </c:pt>
                <c:pt idx="994">
                  <c:v>31</c:v>
                </c:pt>
                <c:pt idx="995">
                  <c:v>31</c:v>
                </c:pt>
                <c:pt idx="996">
                  <c:v>31</c:v>
                </c:pt>
                <c:pt idx="997">
                  <c:v>31</c:v>
                </c:pt>
                <c:pt idx="998">
                  <c:v>31</c:v>
                </c:pt>
                <c:pt idx="999">
                  <c:v>31</c:v>
                </c:pt>
                <c:pt idx="1000">
                  <c:v>31</c:v>
                </c:pt>
                <c:pt idx="1001">
                  <c:v>31</c:v>
                </c:pt>
                <c:pt idx="1002">
                  <c:v>31</c:v>
                </c:pt>
                <c:pt idx="1003">
                  <c:v>31</c:v>
                </c:pt>
                <c:pt idx="1004">
                  <c:v>31</c:v>
                </c:pt>
                <c:pt idx="1005">
                  <c:v>31</c:v>
                </c:pt>
                <c:pt idx="1006">
                  <c:v>31</c:v>
                </c:pt>
                <c:pt idx="1007">
                  <c:v>31</c:v>
                </c:pt>
                <c:pt idx="1008">
                  <c:v>31</c:v>
                </c:pt>
                <c:pt idx="1009">
                  <c:v>31</c:v>
                </c:pt>
                <c:pt idx="1010">
                  <c:v>31</c:v>
                </c:pt>
                <c:pt idx="1011">
                  <c:v>31</c:v>
                </c:pt>
                <c:pt idx="1012">
                  <c:v>31</c:v>
                </c:pt>
                <c:pt idx="1013">
                  <c:v>31</c:v>
                </c:pt>
                <c:pt idx="1014">
                  <c:v>31</c:v>
                </c:pt>
                <c:pt idx="1015">
                  <c:v>31</c:v>
                </c:pt>
                <c:pt idx="1016">
                  <c:v>31</c:v>
                </c:pt>
                <c:pt idx="1017">
                  <c:v>31</c:v>
                </c:pt>
                <c:pt idx="1018">
                  <c:v>31</c:v>
                </c:pt>
                <c:pt idx="1019">
                  <c:v>31</c:v>
                </c:pt>
                <c:pt idx="1020">
                  <c:v>31</c:v>
                </c:pt>
                <c:pt idx="1021">
                  <c:v>31</c:v>
                </c:pt>
                <c:pt idx="1022">
                  <c:v>31</c:v>
                </c:pt>
                <c:pt idx="1023">
                  <c:v>31</c:v>
                </c:pt>
                <c:pt idx="1024">
                  <c:v>31</c:v>
                </c:pt>
                <c:pt idx="1025">
                  <c:v>31</c:v>
                </c:pt>
                <c:pt idx="1026">
                  <c:v>31</c:v>
                </c:pt>
                <c:pt idx="1027">
                  <c:v>31</c:v>
                </c:pt>
                <c:pt idx="1028">
                  <c:v>31</c:v>
                </c:pt>
                <c:pt idx="1029">
                  <c:v>31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31</c:v>
                </c:pt>
                <c:pt idx="1037">
                  <c:v>31</c:v>
                </c:pt>
                <c:pt idx="1038">
                  <c:v>30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31</c:v>
                </c:pt>
                <c:pt idx="1051">
                  <c:v>31</c:v>
                </c:pt>
                <c:pt idx="1052">
                  <c:v>31</c:v>
                </c:pt>
                <c:pt idx="1053">
                  <c:v>31</c:v>
                </c:pt>
                <c:pt idx="1054">
                  <c:v>31</c:v>
                </c:pt>
                <c:pt idx="1055">
                  <c:v>31</c:v>
                </c:pt>
                <c:pt idx="1056">
                  <c:v>31</c:v>
                </c:pt>
                <c:pt idx="1057">
                  <c:v>31</c:v>
                </c:pt>
                <c:pt idx="1058">
                  <c:v>31</c:v>
                </c:pt>
                <c:pt idx="1059">
                  <c:v>31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30</c:v>
                </c:pt>
                <c:pt idx="1090">
                  <c:v>30</c:v>
                </c:pt>
                <c:pt idx="1091">
                  <c:v>30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30</c:v>
                </c:pt>
                <c:pt idx="1101">
                  <c:v>30</c:v>
                </c:pt>
                <c:pt idx="1102">
                  <c:v>30</c:v>
                </c:pt>
                <c:pt idx="1103">
                  <c:v>30</c:v>
                </c:pt>
                <c:pt idx="1104">
                  <c:v>30</c:v>
                </c:pt>
                <c:pt idx="1105">
                  <c:v>30</c:v>
                </c:pt>
                <c:pt idx="1106">
                  <c:v>30</c:v>
                </c:pt>
                <c:pt idx="1107">
                  <c:v>30</c:v>
                </c:pt>
                <c:pt idx="1108">
                  <c:v>30</c:v>
                </c:pt>
                <c:pt idx="1109">
                  <c:v>30</c:v>
                </c:pt>
                <c:pt idx="1110">
                  <c:v>30</c:v>
                </c:pt>
                <c:pt idx="1111">
                  <c:v>30</c:v>
                </c:pt>
                <c:pt idx="1112">
                  <c:v>30</c:v>
                </c:pt>
                <c:pt idx="1113">
                  <c:v>30</c:v>
                </c:pt>
                <c:pt idx="1114">
                  <c:v>30</c:v>
                </c:pt>
                <c:pt idx="1115">
                  <c:v>30</c:v>
                </c:pt>
                <c:pt idx="1116">
                  <c:v>30</c:v>
                </c:pt>
                <c:pt idx="1117">
                  <c:v>30</c:v>
                </c:pt>
                <c:pt idx="1118">
                  <c:v>30</c:v>
                </c:pt>
                <c:pt idx="1119">
                  <c:v>30</c:v>
                </c:pt>
                <c:pt idx="1120">
                  <c:v>30</c:v>
                </c:pt>
                <c:pt idx="1121">
                  <c:v>30</c:v>
                </c:pt>
                <c:pt idx="1122">
                  <c:v>30</c:v>
                </c:pt>
                <c:pt idx="1123">
                  <c:v>30</c:v>
                </c:pt>
                <c:pt idx="1124">
                  <c:v>30</c:v>
                </c:pt>
                <c:pt idx="1125">
                  <c:v>30</c:v>
                </c:pt>
                <c:pt idx="1126">
                  <c:v>30</c:v>
                </c:pt>
                <c:pt idx="1127">
                  <c:v>30</c:v>
                </c:pt>
                <c:pt idx="1128">
                  <c:v>30</c:v>
                </c:pt>
                <c:pt idx="1129">
                  <c:v>30</c:v>
                </c:pt>
                <c:pt idx="1130">
                  <c:v>30</c:v>
                </c:pt>
                <c:pt idx="1131">
                  <c:v>30</c:v>
                </c:pt>
                <c:pt idx="1132">
                  <c:v>30</c:v>
                </c:pt>
                <c:pt idx="1133">
                  <c:v>30</c:v>
                </c:pt>
                <c:pt idx="1134">
                  <c:v>30</c:v>
                </c:pt>
                <c:pt idx="1135">
                  <c:v>30</c:v>
                </c:pt>
                <c:pt idx="1136">
                  <c:v>30</c:v>
                </c:pt>
                <c:pt idx="1137">
                  <c:v>30</c:v>
                </c:pt>
                <c:pt idx="1138">
                  <c:v>30</c:v>
                </c:pt>
                <c:pt idx="1139">
                  <c:v>30</c:v>
                </c:pt>
                <c:pt idx="1140">
                  <c:v>30</c:v>
                </c:pt>
                <c:pt idx="1141">
                  <c:v>30</c:v>
                </c:pt>
                <c:pt idx="1142">
                  <c:v>30</c:v>
                </c:pt>
                <c:pt idx="1143">
                  <c:v>30</c:v>
                </c:pt>
                <c:pt idx="1144">
                  <c:v>30</c:v>
                </c:pt>
                <c:pt idx="1145">
                  <c:v>30</c:v>
                </c:pt>
                <c:pt idx="1146">
                  <c:v>30</c:v>
                </c:pt>
                <c:pt idx="1147">
                  <c:v>30</c:v>
                </c:pt>
                <c:pt idx="1148">
                  <c:v>30</c:v>
                </c:pt>
                <c:pt idx="1149">
                  <c:v>30</c:v>
                </c:pt>
                <c:pt idx="1150">
                  <c:v>30</c:v>
                </c:pt>
                <c:pt idx="1151">
                  <c:v>30</c:v>
                </c:pt>
                <c:pt idx="1152">
                  <c:v>30</c:v>
                </c:pt>
                <c:pt idx="1153">
                  <c:v>30</c:v>
                </c:pt>
                <c:pt idx="1154">
                  <c:v>30</c:v>
                </c:pt>
                <c:pt idx="1155">
                  <c:v>31</c:v>
                </c:pt>
                <c:pt idx="1156">
                  <c:v>31</c:v>
                </c:pt>
                <c:pt idx="1157">
                  <c:v>31</c:v>
                </c:pt>
                <c:pt idx="1158">
                  <c:v>31</c:v>
                </c:pt>
                <c:pt idx="1159">
                  <c:v>31</c:v>
                </c:pt>
                <c:pt idx="1160">
                  <c:v>31</c:v>
                </c:pt>
                <c:pt idx="1161">
                  <c:v>31</c:v>
                </c:pt>
                <c:pt idx="1162">
                  <c:v>31</c:v>
                </c:pt>
                <c:pt idx="1163">
                  <c:v>31</c:v>
                </c:pt>
                <c:pt idx="1164">
                  <c:v>31</c:v>
                </c:pt>
                <c:pt idx="1165">
                  <c:v>31</c:v>
                </c:pt>
                <c:pt idx="1166">
                  <c:v>31</c:v>
                </c:pt>
                <c:pt idx="1167">
                  <c:v>31</c:v>
                </c:pt>
                <c:pt idx="1168">
                  <c:v>31</c:v>
                </c:pt>
                <c:pt idx="1169">
                  <c:v>31</c:v>
                </c:pt>
                <c:pt idx="1170">
                  <c:v>31</c:v>
                </c:pt>
                <c:pt idx="1171">
                  <c:v>31</c:v>
                </c:pt>
                <c:pt idx="1172">
                  <c:v>31</c:v>
                </c:pt>
                <c:pt idx="1173">
                  <c:v>31</c:v>
                </c:pt>
                <c:pt idx="1174">
                  <c:v>31</c:v>
                </c:pt>
                <c:pt idx="1175">
                  <c:v>31</c:v>
                </c:pt>
                <c:pt idx="1176">
                  <c:v>31</c:v>
                </c:pt>
                <c:pt idx="1177">
                  <c:v>30</c:v>
                </c:pt>
                <c:pt idx="1178">
                  <c:v>31</c:v>
                </c:pt>
                <c:pt idx="1179">
                  <c:v>31</c:v>
                </c:pt>
                <c:pt idx="1180">
                  <c:v>31</c:v>
                </c:pt>
                <c:pt idx="1181">
                  <c:v>31</c:v>
                </c:pt>
                <c:pt idx="1182">
                  <c:v>31</c:v>
                </c:pt>
                <c:pt idx="1183">
                  <c:v>31</c:v>
                </c:pt>
                <c:pt idx="1184">
                  <c:v>31</c:v>
                </c:pt>
                <c:pt idx="1185">
                  <c:v>31</c:v>
                </c:pt>
                <c:pt idx="1186">
                  <c:v>31</c:v>
                </c:pt>
                <c:pt idx="1187">
                  <c:v>31</c:v>
                </c:pt>
                <c:pt idx="1188">
                  <c:v>31</c:v>
                </c:pt>
                <c:pt idx="1189">
                  <c:v>31</c:v>
                </c:pt>
                <c:pt idx="1190">
                  <c:v>31</c:v>
                </c:pt>
                <c:pt idx="1191">
                  <c:v>31</c:v>
                </c:pt>
                <c:pt idx="1192">
                  <c:v>31</c:v>
                </c:pt>
                <c:pt idx="1193">
                  <c:v>31</c:v>
                </c:pt>
                <c:pt idx="1194">
                  <c:v>31</c:v>
                </c:pt>
                <c:pt idx="1195">
                  <c:v>31</c:v>
                </c:pt>
                <c:pt idx="1196">
                  <c:v>31</c:v>
                </c:pt>
                <c:pt idx="1197">
                  <c:v>31</c:v>
                </c:pt>
                <c:pt idx="1198">
                  <c:v>31</c:v>
                </c:pt>
                <c:pt idx="1199">
                  <c:v>31</c:v>
                </c:pt>
                <c:pt idx="1200">
                  <c:v>31</c:v>
                </c:pt>
                <c:pt idx="1201">
                  <c:v>31</c:v>
                </c:pt>
                <c:pt idx="1202">
                  <c:v>31</c:v>
                </c:pt>
                <c:pt idx="1203">
                  <c:v>31</c:v>
                </c:pt>
                <c:pt idx="1204">
                  <c:v>31</c:v>
                </c:pt>
                <c:pt idx="1205">
                  <c:v>31</c:v>
                </c:pt>
                <c:pt idx="1206">
                  <c:v>31</c:v>
                </c:pt>
                <c:pt idx="1207">
                  <c:v>31</c:v>
                </c:pt>
                <c:pt idx="1208">
                  <c:v>31</c:v>
                </c:pt>
                <c:pt idx="1209">
                  <c:v>30</c:v>
                </c:pt>
                <c:pt idx="1210">
                  <c:v>30</c:v>
                </c:pt>
                <c:pt idx="1211">
                  <c:v>31</c:v>
                </c:pt>
                <c:pt idx="1212">
                  <c:v>31</c:v>
                </c:pt>
                <c:pt idx="1213">
                  <c:v>31</c:v>
                </c:pt>
                <c:pt idx="1214">
                  <c:v>31</c:v>
                </c:pt>
                <c:pt idx="1215">
                  <c:v>31</c:v>
                </c:pt>
                <c:pt idx="1216">
                  <c:v>31</c:v>
                </c:pt>
                <c:pt idx="1217">
                  <c:v>31</c:v>
                </c:pt>
                <c:pt idx="1218">
                  <c:v>31</c:v>
                </c:pt>
                <c:pt idx="1219">
                  <c:v>31</c:v>
                </c:pt>
                <c:pt idx="1220">
                  <c:v>31</c:v>
                </c:pt>
                <c:pt idx="1221">
                  <c:v>31</c:v>
                </c:pt>
                <c:pt idx="1222">
                  <c:v>31</c:v>
                </c:pt>
                <c:pt idx="1223">
                  <c:v>31</c:v>
                </c:pt>
                <c:pt idx="1224">
                  <c:v>31</c:v>
                </c:pt>
                <c:pt idx="1225">
                  <c:v>31</c:v>
                </c:pt>
                <c:pt idx="1226">
                  <c:v>31</c:v>
                </c:pt>
                <c:pt idx="1227">
                  <c:v>31</c:v>
                </c:pt>
                <c:pt idx="1228">
                  <c:v>31</c:v>
                </c:pt>
                <c:pt idx="1229">
                  <c:v>31</c:v>
                </c:pt>
                <c:pt idx="1230">
                  <c:v>31</c:v>
                </c:pt>
                <c:pt idx="1231">
                  <c:v>31</c:v>
                </c:pt>
                <c:pt idx="1232">
                  <c:v>31</c:v>
                </c:pt>
                <c:pt idx="1233">
                  <c:v>31</c:v>
                </c:pt>
                <c:pt idx="1234">
                  <c:v>31</c:v>
                </c:pt>
                <c:pt idx="1235">
                  <c:v>31</c:v>
                </c:pt>
                <c:pt idx="1236">
                  <c:v>31</c:v>
                </c:pt>
                <c:pt idx="1237">
                  <c:v>31</c:v>
                </c:pt>
                <c:pt idx="1238">
                  <c:v>31</c:v>
                </c:pt>
                <c:pt idx="1239">
                  <c:v>31</c:v>
                </c:pt>
                <c:pt idx="1240">
                  <c:v>31</c:v>
                </c:pt>
                <c:pt idx="1241">
                  <c:v>31</c:v>
                </c:pt>
                <c:pt idx="1242">
                  <c:v>31</c:v>
                </c:pt>
                <c:pt idx="1243">
                  <c:v>31</c:v>
                </c:pt>
                <c:pt idx="1244">
                  <c:v>31</c:v>
                </c:pt>
                <c:pt idx="1245">
                  <c:v>31</c:v>
                </c:pt>
                <c:pt idx="1246">
                  <c:v>31</c:v>
                </c:pt>
                <c:pt idx="1247">
                  <c:v>31</c:v>
                </c:pt>
                <c:pt idx="1248">
                  <c:v>31</c:v>
                </c:pt>
                <c:pt idx="1249">
                  <c:v>31</c:v>
                </c:pt>
                <c:pt idx="1250">
                  <c:v>31</c:v>
                </c:pt>
                <c:pt idx="1251">
                  <c:v>31</c:v>
                </c:pt>
                <c:pt idx="1252">
                  <c:v>31</c:v>
                </c:pt>
                <c:pt idx="1253">
                  <c:v>31</c:v>
                </c:pt>
                <c:pt idx="1254">
                  <c:v>31</c:v>
                </c:pt>
                <c:pt idx="1255">
                  <c:v>31</c:v>
                </c:pt>
                <c:pt idx="1256">
                  <c:v>31</c:v>
                </c:pt>
                <c:pt idx="1257">
                  <c:v>31</c:v>
                </c:pt>
                <c:pt idx="1258">
                  <c:v>31</c:v>
                </c:pt>
                <c:pt idx="1259">
                  <c:v>31</c:v>
                </c:pt>
                <c:pt idx="1260">
                  <c:v>31</c:v>
                </c:pt>
                <c:pt idx="1261">
                  <c:v>31</c:v>
                </c:pt>
                <c:pt idx="1262">
                  <c:v>30</c:v>
                </c:pt>
                <c:pt idx="1263">
                  <c:v>30</c:v>
                </c:pt>
                <c:pt idx="1264">
                  <c:v>30</c:v>
                </c:pt>
                <c:pt idx="1265">
                  <c:v>30</c:v>
                </c:pt>
                <c:pt idx="1266">
                  <c:v>31</c:v>
                </c:pt>
                <c:pt idx="1267">
                  <c:v>31</c:v>
                </c:pt>
                <c:pt idx="1268">
                  <c:v>31</c:v>
                </c:pt>
                <c:pt idx="1269">
                  <c:v>31</c:v>
                </c:pt>
                <c:pt idx="1270">
                  <c:v>31</c:v>
                </c:pt>
                <c:pt idx="1271">
                  <c:v>31</c:v>
                </c:pt>
                <c:pt idx="1272">
                  <c:v>31</c:v>
                </c:pt>
                <c:pt idx="1273">
                  <c:v>31</c:v>
                </c:pt>
                <c:pt idx="1274">
                  <c:v>31</c:v>
                </c:pt>
                <c:pt idx="1275">
                  <c:v>31</c:v>
                </c:pt>
                <c:pt idx="1276">
                  <c:v>31</c:v>
                </c:pt>
                <c:pt idx="1277">
                  <c:v>31</c:v>
                </c:pt>
                <c:pt idx="1278">
                  <c:v>31</c:v>
                </c:pt>
                <c:pt idx="1279">
                  <c:v>31</c:v>
                </c:pt>
                <c:pt idx="1280">
                  <c:v>31</c:v>
                </c:pt>
                <c:pt idx="1281">
                  <c:v>31</c:v>
                </c:pt>
                <c:pt idx="1282">
                  <c:v>31</c:v>
                </c:pt>
                <c:pt idx="1283">
                  <c:v>31</c:v>
                </c:pt>
                <c:pt idx="1284">
                  <c:v>31</c:v>
                </c:pt>
                <c:pt idx="1285">
                  <c:v>31</c:v>
                </c:pt>
                <c:pt idx="1286">
                  <c:v>31</c:v>
                </c:pt>
                <c:pt idx="1287">
                  <c:v>31</c:v>
                </c:pt>
                <c:pt idx="1288">
                  <c:v>31</c:v>
                </c:pt>
                <c:pt idx="1289">
                  <c:v>31</c:v>
                </c:pt>
                <c:pt idx="1290">
                  <c:v>31</c:v>
                </c:pt>
                <c:pt idx="1291">
                  <c:v>31</c:v>
                </c:pt>
                <c:pt idx="1292">
                  <c:v>31</c:v>
                </c:pt>
                <c:pt idx="1293">
                  <c:v>30</c:v>
                </c:pt>
                <c:pt idx="1294">
                  <c:v>30</c:v>
                </c:pt>
                <c:pt idx="1295">
                  <c:v>30</c:v>
                </c:pt>
                <c:pt idx="1296">
                  <c:v>30</c:v>
                </c:pt>
                <c:pt idx="1297">
                  <c:v>30</c:v>
                </c:pt>
                <c:pt idx="1298">
                  <c:v>31</c:v>
                </c:pt>
                <c:pt idx="1299">
                  <c:v>31</c:v>
                </c:pt>
                <c:pt idx="1300">
                  <c:v>31</c:v>
                </c:pt>
                <c:pt idx="1301">
                  <c:v>31</c:v>
                </c:pt>
                <c:pt idx="1302">
                  <c:v>31</c:v>
                </c:pt>
                <c:pt idx="1303">
                  <c:v>31</c:v>
                </c:pt>
                <c:pt idx="1304">
                  <c:v>31</c:v>
                </c:pt>
                <c:pt idx="1305">
                  <c:v>31</c:v>
                </c:pt>
                <c:pt idx="1306">
                  <c:v>31</c:v>
                </c:pt>
                <c:pt idx="1307">
                  <c:v>31</c:v>
                </c:pt>
                <c:pt idx="1308">
                  <c:v>31</c:v>
                </c:pt>
                <c:pt idx="1309">
                  <c:v>30</c:v>
                </c:pt>
                <c:pt idx="1310">
                  <c:v>31</c:v>
                </c:pt>
                <c:pt idx="1311">
                  <c:v>30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30</c:v>
                </c:pt>
                <c:pt idx="1327">
                  <c:v>30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31</c:v>
                </c:pt>
                <c:pt idx="1339">
                  <c:v>31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31</c:v>
                </c:pt>
                <c:pt idx="1346">
                  <c:v>31</c:v>
                </c:pt>
                <c:pt idx="1347">
                  <c:v>31</c:v>
                </c:pt>
                <c:pt idx="1348">
                  <c:v>31</c:v>
                </c:pt>
                <c:pt idx="1349">
                  <c:v>30</c:v>
                </c:pt>
                <c:pt idx="1350">
                  <c:v>30</c:v>
                </c:pt>
                <c:pt idx="1351">
                  <c:v>31</c:v>
                </c:pt>
                <c:pt idx="1352">
                  <c:v>31</c:v>
                </c:pt>
                <c:pt idx="1353">
                  <c:v>31</c:v>
                </c:pt>
                <c:pt idx="1354">
                  <c:v>31</c:v>
                </c:pt>
                <c:pt idx="1355">
                  <c:v>31</c:v>
                </c:pt>
                <c:pt idx="1356">
                  <c:v>31</c:v>
                </c:pt>
                <c:pt idx="1357">
                  <c:v>30</c:v>
                </c:pt>
                <c:pt idx="1358">
                  <c:v>31</c:v>
                </c:pt>
                <c:pt idx="1359">
                  <c:v>31</c:v>
                </c:pt>
                <c:pt idx="1360">
                  <c:v>31</c:v>
                </c:pt>
                <c:pt idx="1361">
                  <c:v>31</c:v>
                </c:pt>
                <c:pt idx="1362">
                  <c:v>31</c:v>
                </c:pt>
                <c:pt idx="1363">
                  <c:v>31</c:v>
                </c:pt>
                <c:pt idx="1364">
                  <c:v>31</c:v>
                </c:pt>
                <c:pt idx="1365">
                  <c:v>31</c:v>
                </c:pt>
                <c:pt idx="1366">
                  <c:v>30</c:v>
                </c:pt>
                <c:pt idx="1367">
                  <c:v>31</c:v>
                </c:pt>
                <c:pt idx="1368">
                  <c:v>30</c:v>
                </c:pt>
                <c:pt idx="1369">
                  <c:v>30</c:v>
                </c:pt>
                <c:pt idx="1370">
                  <c:v>31</c:v>
                </c:pt>
                <c:pt idx="1371">
                  <c:v>31</c:v>
                </c:pt>
                <c:pt idx="1372">
                  <c:v>31</c:v>
                </c:pt>
                <c:pt idx="1373">
                  <c:v>31</c:v>
                </c:pt>
                <c:pt idx="1374">
                  <c:v>31</c:v>
                </c:pt>
                <c:pt idx="1375">
                  <c:v>31</c:v>
                </c:pt>
                <c:pt idx="1376">
                  <c:v>31</c:v>
                </c:pt>
                <c:pt idx="1377">
                  <c:v>31</c:v>
                </c:pt>
                <c:pt idx="1378">
                  <c:v>31</c:v>
                </c:pt>
                <c:pt idx="1379">
                  <c:v>31</c:v>
                </c:pt>
                <c:pt idx="1380">
                  <c:v>31</c:v>
                </c:pt>
                <c:pt idx="1381">
                  <c:v>31</c:v>
                </c:pt>
                <c:pt idx="1382">
                  <c:v>31</c:v>
                </c:pt>
                <c:pt idx="1383">
                  <c:v>31</c:v>
                </c:pt>
                <c:pt idx="1384">
                  <c:v>31</c:v>
                </c:pt>
                <c:pt idx="1385">
                  <c:v>31</c:v>
                </c:pt>
                <c:pt idx="1386">
                  <c:v>31</c:v>
                </c:pt>
                <c:pt idx="1387">
                  <c:v>31</c:v>
                </c:pt>
                <c:pt idx="1388">
                  <c:v>31</c:v>
                </c:pt>
                <c:pt idx="1389">
                  <c:v>31</c:v>
                </c:pt>
                <c:pt idx="1390">
                  <c:v>31</c:v>
                </c:pt>
                <c:pt idx="1391">
                  <c:v>31</c:v>
                </c:pt>
                <c:pt idx="1392">
                  <c:v>31</c:v>
                </c:pt>
                <c:pt idx="1393">
                  <c:v>31</c:v>
                </c:pt>
                <c:pt idx="1394">
                  <c:v>31</c:v>
                </c:pt>
                <c:pt idx="1395">
                  <c:v>31</c:v>
                </c:pt>
                <c:pt idx="1396">
                  <c:v>31</c:v>
                </c:pt>
                <c:pt idx="1397">
                  <c:v>31</c:v>
                </c:pt>
                <c:pt idx="1398">
                  <c:v>31</c:v>
                </c:pt>
                <c:pt idx="1399">
                  <c:v>31</c:v>
                </c:pt>
                <c:pt idx="1400">
                  <c:v>31</c:v>
                </c:pt>
                <c:pt idx="1401">
                  <c:v>31</c:v>
                </c:pt>
                <c:pt idx="1402">
                  <c:v>31</c:v>
                </c:pt>
                <c:pt idx="1403">
                  <c:v>31</c:v>
                </c:pt>
                <c:pt idx="1404">
                  <c:v>31</c:v>
                </c:pt>
                <c:pt idx="1405">
                  <c:v>31</c:v>
                </c:pt>
                <c:pt idx="1406">
                  <c:v>31</c:v>
                </c:pt>
                <c:pt idx="1407">
                  <c:v>31</c:v>
                </c:pt>
                <c:pt idx="1408">
                  <c:v>31</c:v>
                </c:pt>
                <c:pt idx="1409">
                  <c:v>31</c:v>
                </c:pt>
                <c:pt idx="1410">
                  <c:v>31</c:v>
                </c:pt>
                <c:pt idx="1411">
                  <c:v>31</c:v>
                </c:pt>
                <c:pt idx="1412">
                  <c:v>31</c:v>
                </c:pt>
                <c:pt idx="1413">
                  <c:v>31</c:v>
                </c:pt>
                <c:pt idx="1414">
                  <c:v>31</c:v>
                </c:pt>
                <c:pt idx="1415">
                  <c:v>31</c:v>
                </c:pt>
                <c:pt idx="1416">
                  <c:v>31</c:v>
                </c:pt>
                <c:pt idx="1417">
                  <c:v>31</c:v>
                </c:pt>
                <c:pt idx="1418">
                  <c:v>31</c:v>
                </c:pt>
                <c:pt idx="1419">
                  <c:v>31</c:v>
                </c:pt>
                <c:pt idx="1420">
                  <c:v>30</c:v>
                </c:pt>
                <c:pt idx="1421">
                  <c:v>31</c:v>
                </c:pt>
                <c:pt idx="1422">
                  <c:v>30</c:v>
                </c:pt>
                <c:pt idx="1423">
                  <c:v>30</c:v>
                </c:pt>
                <c:pt idx="1424">
                  <c:v>31</c:v>
                </c:pt>
                <c:pt idx="1425">
                  <c:v>31</c:v>
                </c:pt>
                <c:pt idx="1426">
                  <c:v>30</c:v>
                </c:pt>
                <c:pt idx="1427">
                  <c:v>31</c:v>
                </c:pt>
                <c:pt idx="1428">
                  <c:v>31</c:v>
                </c:pt>
                <c:pt idx="1429">
                  <c:v>31</c:v>
                </c:pt>
                <c:pt idx="1430">
                  <c:v>31</c:v>
                </c:pt>
                <c:pt idx="1431">
                  <c:v>31</c:v>
                </c:pt>
                <c:pt idx="1432">
                  <c:v>31</c:v>
                </c:pt>
                <c:pt idx="1433">
                  <c:v>31</c:v>
                </c:pt>
                <c:pt idx="1434">
                  <c:v>31</c:v>
                </c:pt>
                <c:pt idx="1435">
                  <c:v>31</c:v>
                </c:pt>
                <c:pt idx="1436">
                  <c:v>31</c:v>
                </c:pt>
                <c:pt idx="1437">
                  <c:v>31</c:v>
                </c:pt>
                <c:pt idx="1438">
                  <c:v>31</c:v>
                </c:pt>
                <c:pt idx="1439">
                  <c:v>31</c:v>
                </c:pt>
                <c:pt idx="1440">
                  <c:v>31</c:v>
                </c:pt>
                <c:pt idx="1441">
                  <c:v>31</c:v>
                </c:pt>
                <c:pt idx="1442">
                  <c:v>31</c:v>
                </c:pt>
                <c:pt idx="1443">
                  <c:v>31</c:v>
                </c:pt>
                <c:pt idx="1444">
                  <c:v>31</c:v>
                </c:pt>
                <c:pt idx="1445">
                  <c:v>31</c:v>
                </c:pt>
                <c:pt idx="1446">
                  <c:v>31</c:v>
                </c:pt>
                <c:pt idx="1447">
                  <c:v>31</c:v>
                </c:pt>
                <c:pt idx="1448">
                  <c:v>31</c:v>
                </c:pt>
                <c:pt idx="1449">
                  <c:v>31</c:v>
                </c:pt>
                <c:pt idx="1450">
                  <c:v>31</c:v>
                </c:pt>
                <c:pt idx="1451">
                  <c:v>31</c:v>
                </c:pt>
                <c:pt idx="1452">
                  <c:v>31</c:v>
                </c:pt>
                <c:pt idx="1453">
                  <c:v>31</c:v>
                </c:pt>
                <c:pt idx="1454">
                  <c:v>31</c:v>
                </c:pt>
                <c:pt idx="1455">
                  <c:v>30</c:v>
                </c:pt>
                <c:pt idx="1456">
                  <c:v>31</c:v>
                </c:pt>
                <c:pt idx="1457">
                  <c:v>31</c:v>
                </c:pt>
                <c:pt idx="1458">
                  <c:v>31</c:v>
                </c:pt>
                <c:pt idx="1459">
                  <c:v>31</c:v>
                </c:pt>
                <c:pt idx="1460">
                  <c:v>31</c:v>
                </c:pt>
                <c:pt idx="1461">
                  <c:v>31</c:v>
                </c:pt>
                <c:pt idx="1462">
                  <c:v>31</c:v>
                </c:pt>
                <c:pt idx="1463">
                  <c:v>31</c:v>
                </c:pt>
                <c:pt idx="1464">
                  <c:v>31</c:v>
                </c:pt>
                <c:pt idx="1465">
                  <c:v>31</c:v>
                </c:pt>
                <c:pt idx="1466">
                  <c:v>31</c:v>
                </c:pt>
                <c:pt idx="1467">
                  <c:v>31</c:v>
                </c:pt>
                <c:pt idx="1468">
                  <c:v>31</c:v>
                </c:pt>
                <c:pt idx="1469">
                  <c:v>31</c:v>
                </c:pt>
                <c:pt idx="1470">
                  <c:v>31</c:v>
                </c:pt>
                <c:pt idx="1471">
                  <c:v>31</c:v>
                </c:pt>
                <c:pt idx="1472">
                  <c:v>31</c:v>
                </c:pt>
                <c:pt idx="1473">
                  <c:v>31</c:v>
                </c:pt>
                <c:pt idx="1474">
                  <c:v>31</c:v>
                </c:pt>
                <c:pt idx="1475">
                  <c:v>31</c:v>
                </c:pt>
                <c:pt idx="1476">
                  <c:v>31</c:v>
                </c:pt>
                <c:pt idx="1477">
                  <c:v>31</c:v>
                </c:pt>
                <c:pt idx="1478">
                  <c:v>31</c:v>
                </c:pt>
                <c:pt idx="1479">
                  <c:v>31</c:v>
                </c:pt>
                <c:pt idx="1480">
                  <c:v>31</c:v>
                </c:pt>
                <c:pt idx="1481">
                  <c:v>31</c:v>
                </c:pt>
                <c:pt idx="1482">
                  <c:v>31</c:v>
                </c:pt>
                <c:pt idx="1483">
                  <c:v>31</c:v>
                </c:pt>
                <c:pt idx="1484">
                  <c:v>31</c:v>
                </c:pt>
                <c:pt idx="1485">
                  <c:v>31</c:v>
                </c:pt>
                <c:pt idx="1486">
                  <c:v>31</c:v>
                </c:pt>
                <c:pt idx="1487">
                  <c:v>31</c:v>
                </c:pt>
                <c:pt idx="1488">
                  <c:v>31</c:v>
                </c:pt>
                <c:pt idx="1489">
                  <c:v>31</c:v>
                </c:pt>
                <c:pt idx="1490">
                  <c:v>31</c:v>
                </c:pt>
                <c:pt idx="1491">
                  <c:v>31</c:v>
                </c:pt>
                <c:pt idx="1492">
                  <c:v>31</c:v>
                </c:pt>
                <c:pt idx="1493">
                  <c:v>31</c:v>
                </c:pt>
                <c:pt idx="1494">
                  <c:v>31</c:v>
                </c:pt>
                <c:pt idx="1495">
                  <c:v>31</c:v>
                </c:pt>
                <c:pt idx="1496">
                  <c:v>31</c:v>
                </c:pt>
                <c:pt idx="1497">
                  <c:v>31</c:v>
                </c:pt>
                <c:pt idx="1498">
                  <c:v>31</c:v>
                </c:pt>
                <c:pt idx="1499">
                  <c:v>31</c:v>
                </c:pt>
                <c:pt idx="1500">
                  <c:v>31</c:v>
                </c:pt>
                <c:pt idx="1501">
                  <c:v>31</c:v>
                </c:pt>
                <c:pt idx="1502">
                  <c:v>31</c:v>
                </c:pt>
                <c:pt idx="1503">
                  <c:v>31</c:v>
                </c:pt>
                <c:pt idx="1504">
                  <c:v>31</c:v>
                </c:pt>
                <c:pt idx="1505">
                  <c:v>31</c:v>
                </c:pt>
                <c:pt idx="1506">
                  <c:v>31</c:v>
                </c:pt>
                <c:pt idx="1507">
                  <c:v>31</c:v>
                </c:pt>
                <c:pt idx="1508">
                  <c:v>31</c:v>
                </c:pt>
                <c:pt idx="1509">
                  <c:v>31</c:v>
                </c:pt>
                <c:pt idx="1510">
                  <c:v>31</c:v>
                </c:pt>
                <c:pt idx="1511">
                  <c:v>31</c:v>
                </c:pt>
                <c:pt idx="1512">
                  <c:v>31</c:v>
                </c:pt>
                <c:pt idx="1513">
                  <c:v>31</c:v>
                </c:pt>
                <c:pt idx="1514">
                  <c:v>31</c:v>
                </c:pt>
                <c:pt idx="1515">
                  <c:v>31</c:v>
                </c:pt>
                <c:pt idx="1516">
                  <c:v>31</c:v>
                </c:pt>
                <c:pt idx="1517">
                  <c:v>31</c:v>
                </c:pt>
                <c:pt idx="1518">
                  <c:v>31</c:v>
                </c:pt>
                <c:pt idx="1519">
                  <c:v>31</c:v>
                </c:pt>
                <c:pt idx="1520">
                  <c:v>31</c:v>
                </c:pt>
                <c:pt idx="1521">
                  <c:v>31</c:v>
                </c:pt>
                <c:pt idx="1522">
                  <c:v>31</c:v>
                </c:pt>
                <c:pt idx="1523">
                  <c:v>31</c:v>
                </c:pt>
                <c:pt idx="1524">
                  <c:v>31</c:v>
                </c:pt>
                <c:pt idx="1525">
                  <c:v>31</c:v>
                </c:pt>
                <c:pt idx="1526">
                  <c:v>31</c:v>
                </c:pt>
                <c:pt idx="1527">
                  <c:v>31</c:v>
                </c:pt>
                <c:pt idx="1528">
                  <c:v>31</c:v>
                </c:pt>
                <c:pt idx="1529">
                  <c:v>31</c:v>
                </c:pt>
                <c:pt idx="1530">
                  <c:v>30</c:v>
                </c:pt>
                <c:pt idx="1531">
                  <c:v>31</c:v>
                </c:pt>
                <c:pt idx="1532">
                  <c:v>31</c:v>
                </c:pt>
                <c:pt idx="1533">
                  <c:v>31</c:v>
                </c:pt>
                <c:pt idx="1534">
                  <c:v>31</c:v>
                </c:pt>
                <c:pt idx="1535">
                  <c:v>31</c:v>
                </c:pt>
                <c:pt idx="1536">
                  <c:v>31</c:v>
                </c:pt>
                <c:pt idx="1537">
                  <c:v>31</c:v>
                </c:pt>
                <c:pt idx="1538">
                  <c:v>31</c:v>
                </c:pt>
                <c:pt idx="1539">
                  <c:v>31</c:v>
                </c:pt>
                <c:pt idx="1540">
                  <c:v>31</c:v>
                </c:pt>
                <c:pt idx="1541">
                  <c:v>31</c:v>
                </c:pt>
                <c:pt idx="1542">
                  <c:v>31</c:v>
                </c:pt>
                <c:pt idx="1543">
                  <c:v>31</c:v>
                </c:pt>
                <c:pt idx="1544">
                  <c:v>31</c:v>
                </c:pt>
                <c:pt idx="1545">
                  <c:v>31</c:v>
                </c:pt>
                <c:pt idx="1546">
                  <c:v>31</c:v>
                </c:pt>
                <c:pt idx="1547">
                  <c:v>31</c:v>
                </c:pt>
                <c:pt idx="1548">
                  <c:v>31</c:v>
                </c:pt>
                <c:pt idx="1549">
                  <c:v>31</c:v>
                </c:pt>
                <c:pt idx="1550">
                  <c:v>31</c:v>
                </c:pt>
                <c:pt idx="1551">
                  <c:v>31</c:v>
                </c:pt>
                <c:pt idx="1552">
                  <c:v>31</c:v>
                </c:pt>
                <c:pt idx="1553">
                  <c:v>31</c:v>
                </c:pt>
                <c:pt idx="1554">
                  <c:v>31</c:v>
                </c:pt>
                <c:pt idx="1555">
                  <c:v>31</c:v>
                </c:pt>
                <c:pt idx="1556">
                  <c:v>31</c:v>
                </c:pt>
                <c:pt idx="1557">
                  <c:v>31</c:v>
                </c:pt>
                <c:pt idx="1558">
                  <c:v>31</c:v>
                </c:pt>
                <c:pt idx="1559">
                  <c:v>31</c:v>
                </c:pt>
                <c:pt idx="1560">
                  <c:v>31</c:v>
                </c:pt>
                <c:pt idx="1561">
                  <c:v>30</c:v>
                </c:pt>
                <c:pt idx="1562">
                  <c:v>31</c:v>
                </c:pt>
                <c:pt idx="1563">
                  <c:v>31</c:v>
                </c:pt>
                <c:pt idx="1564">
                  <c:v>31</c:v>
                </c:pt>
                <c:pt idx="1565">
                  <c:v>31</c:v>
                </c:pt>
                <c:pt idx="1566">
                  <c:v>31</c:v>
                </c:pt>
                <c:pt idx="1567">
                  <c:v>31</c:v>
                </c:pt>
                <c:pt idx="1568">
                  <c:v>31</c:v>
                </c:pt>
                <c:pt idx="1569">
                  <c:v>31</c:v>
                </c:pt>
                <c:pt idx="1570">
                  <c:v>31</c:v>
                </c:pt>
                <c:pt idx="1571">
                  <c:v>31</c:v>
                </c:pt>
                <c:pt idx="1572">
                  <c:v>31</c:v>
                </c:pt>
                <c:pt idx="1573">
                  <c:v>31</c:v>
                </c:pt>
                <c:pt idx="1574">
                  <c:v>31</c:v>
                </c:pt>
                <c:pt idx="1575">
                  <c:v>31</c:v>
                </c:pt>
                <c:pt idx="1576">
                  <c:v>31</c:v>
                </c:pt>
                <c:pt idx="1577">
                  <c:v>31</c:v>
                </c:pt>
                <c:pt idx="1578">
                  <c:v>31</c:v>
                </c:pt>
                <c:pt idx="1579">
                  <c:v>31</c:v>
                </c:pt>
                <c:pt idx="1580">
                  <c:v>31</c:v>
                </c:pt>
                <c:pt idx="1581">
                  <c:v>31</c:v>
                </c:pt>
                <c:pt idx="1582">
                  <c:v>31</c:v>
                </c:pt>
                <c:pt idx="1583">
                  <c:v>31</c:v>
                </c:pt>
                <c:pt idx="1584">
                  <c:v>30</c:v>
                </c:pt>
                <c:pt idx="1585">
                  <c:v>31</c:v>
                </c:pt>
                <c:pt idx="1586">
                  <c:v>31</c:v>
                </c:pt>
                <c:pt idx="1587">
                  <c:v>31</c:v>
                </c:pt>
                <c:pt idx="1588">
                  <c:v>31</c:v>
                </c:pt>
                <c:pt idx="1589">
                  <c:v>31</c:v>
                </c:pt>
                <c:pt idx="1590">
                  <c:v>31</c:v>
                </c:pt>
                <c:pt idx="1591">
                  <c:v>31</c:v>
                </c:pt>
                <c:pt idx="1592">
                  <c:v>31</c:v>
                </c:pt>
                <c:pt idx="1593">
                  <c:v>31</c:v>
                </c:pt>
                <c:pt idx="1594">
                  <c:v>31</c:v>
                </c:pt>
                <c:pt idx="1595">
                  <c:v>31</c:v>
                </c:pt>
                <c:pt idx="1596">
                  <c:v>31</c:v>
                </c:pt>
                <c:pt idx="1597">
                  <c:v>31</c:v>
                </c:pt>
                <c:pt idx="1598">
                  <c:v>31</c:v>
                </c:pt>
                <c:pt idx="1599">
                  <c:v>31</c:v>
                </c:pt>
                <c:pt idx="1600">
                  <c:v>31</c:v>
                </c:pt>
                <c:pt idx="1601">
                  <c:v>31</c:v>
                </c:pt>
                <c:pt idx="1602">
                  <c:v>31</c:v>
                </c:pt>
                <c:pt idx="1603">
                  <c:v>31</c:v>
                </c:pt>
                <c:pt idx="1604">
                  <c:v>31</c:v>
                </c:pt>
                <c:pt idx="1605">
                  <c:v>31</c:v>
                </c:pt>
                <c:pt idx="1606">
                  <c:v>31</c:v>
                </c:pt>
                <c:pt idx="1607">
                  <c:v>31</c:v>
                </c:pt>
                <c:pt idx="1608">
                  <c:v>31</c:v>
                </c:pt>
                <c:pt idx="1609">
                  <c:v>31</c:v>
                </c:pt>
                <c:pt idx="1610">
                  <c:v>31</c:v>
                </c:pt>
                <c:pt idx="1611">
                  <c:v>31</c:v>
                </c:pt>
                <c:pt idx="1612">
                  <c:v>30</c:v>
                </c:pt>
                <c:pt idx="1613">
                  <c:v>31</c:v>
                </c:pt>
                <c:pt idx="1614">
                  <c:v>31</c:v>
                </c:pt>
                <c:pt idx="1615">
                  <c:v>31</c:v>
                </c:pt>
                <c:pt idx="1616">
                  <c:v>31</c:v>
                </c:pt>
                <c:pt idx="1617">
                  <c:v>31</c:v>
                </c:pt>
                <c:pt idx="1618">
                  <c:v>31</c:v>
                </c:pt>
                <c:pt idx="1619">
                  <c:v>31</c:v>
                </c:pt>
                <c:pt idx="1620">
                  <c:v>31</c:v>
                </c:pt>
                <c:pt idx="1621">
                  <c:v>31</c:v>
                </c:pt>
                <c:pt idx="1622">
                  <c:v>31</c:v>
                </c:pt>
                <c:pt idx="1623">
                  <c:v>31</c:v>
                </c:pt>
                <c:pt idx="1624">
                  <c:v>31</c:v>
                </c:pt>
                <c:pt idx="1625">
                  <c:v>31</c:v>
                </c:pt>
                <c:pt idx="1626">
                  <c:v>30</c:v>
                </c:pt>
                <c:pt idx="1627">
                  <c:v>31</c:v>
                </c:pt>
                <c:pt idx="1628">
                  <c:v>30</c:v>
                </c:pt>
                <c:pt idx="1629">
                  <c:v>31</c:v>
                </c:pt>
                <c:pt idx="1630">
                  <c:v>31</c:v>
                </c:pt>
                <c:pt idx="1631">
                  <c:v>31</c:v>
                </c:pt>
                <c:pt idx="1632">
                  <c:v>31</c:v>
                </c:pt>
                <c:pt idx="1633">
                  <c:v>31</c:v>
                </c:pt>
                <c:pt idx="1634">
                  <c:v>31</c:v>
                </c:pt>
                <c:pt idx="1635">
                  <c:v>31</c:v>
                </c:pt>
                <c:pt idx="1636">
                  <c:v>31</c:v>
                </c:pt>
                <c:pt idx="1637">
                  <c:v>31</c:v>
                </c:pt>
                <c:pt idx="1638">
                  <c:v>31</c:v>
                </c:pt>
                <c:pt idx="1639">
                  <c:v>31</c:v>
                </c:pt>
                <c:pt idx="1640">
                  <c:v>31</c:v>
                </c:pt>
                <c:pt idx="1641">
                  <c:v>31</c:v>
                </c:pt>
                <c:pt idx="1642">
                  <c:v>31</c:v>
                </c:pt>
                <c:pt idx="1643">
                  <c:v>31</c:v>
                </c:pt>
                <c:pt idx="1644">
                  <c:v>31</c:v>
                </c:pt>
                <c:pt idx="1645">
                  <c:v>31</c:v>
                </c:pt>
                <c:pt idx="1646">
                  <c:v>31</c:v>
                </c:pt>
                <c:pt idx="1647">
                  <c:v>31</c:v>
                </c:pt>
                <c:pt idx="1648">
                  <c:v>31</c:v>
                </c:pt>
                <c:pt idx="1649">
                  <c:v>30</c:v>
                </c:pt>
                <c:pt idx="1650">
                  <c:v>31</c:v>
                </c:pt>
                <c:pt idx="1651">
                  <c:v>31</c:v>
                </c:pt>
                <c:pt idx="1652">
                  <c:v>31</c:v>
                </c:pt>
                <c:pt idx="1653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9-435B-A15D-0BA27F7583D7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[plot_locdiff.xlsx]chrome30!$F$2:$F$1655</c:f>
              <c:numCache>
                <c:formatCode>General</c:formatCode>
                <c:ptCount val="1654"/>
                <c:pt idx="0">
                  <c:v>147742475</c:v>
                </c:pt>
                <c:pt idx="1">
                  <c:v>28943530</c:v>
                </c:pt>
                <c:pt idx="2">
                  <c:v>122921556</c:v>
                </c:pt>
                <c:pt idx="3">
                  <c:v>90618069</c:v>
                </c:pt>
                <c:pt idx="4">
                  <c:v>19682110</c:v>
                </c:pt>
                <c:pt idx="5">
                  <c:v>145893444</c:v>
                </c:pt>
                <c:pt idx="6">
                  <c:v>112192344</c:v>
                </c:pt>
                <c:pt idx="7">
                  <c:v>13479392</c:v>
                </c:pt>
                <c:pt idx="8">
                  <c:v>53238467</c:v>
                </c:pt>
                <c:pt idx="9">
                  <c:v>133685108</c:v>
                </c:pt>
                <c:pt idx="10">
                  <c:v>145409236</c:v>
                </c:pt>
                <c:pt idx="11">
                  <c:v>145468952</c:v>
                </c:pt>
                <c:pt idx="12">
                  <c:v>101916449</c:v>
                </c:pt>
                <c:pt idx="13">
                  <c:v>33279102</c:v>
                </c:pt>
                <c:pt idx="14">
                  <c:v>111784978</c:v>
                </c:pt>
                <c:pt idx="15">
                  <c:v>134375378</c:v>
                </c:pt>
                <c:pt idx="16">
                  <c:v>113419625</c:v>
                </c:pt>
                <c:pt idx="17">
                  <c:v>120594175</c:v>
                </c:pt>
                <c:pt idx="18">
                  <c:v>131892</c:v>
                </c:pt>
                <c:pt idx="19">
                  <c:v>113337526</c:v>
                </c:pt>
                <c:pt idx="20">
                  <c:v>93077595</c:v>
                </c:pt>
                <c:pt idx="21">
                  <c:v>134602363</c:v>
                </c:pt>
                <c:pt idx="22">
                  <c:v>145497465</c:v>
                </c:pt>
                <c:pt idx="23">
                  <c:v>124915751</c:v>
                </c:pt>
                <c:pt idx="24">
                  <c:v>18596782</c:v>
                </c:pt>
                <c:pt idx="25">
                  <c:v>24318972</c:v>
                </c:pt>
                <c:pt idx="26">
                  <c:v>128803387</c:v>
                </c:pt>
                <c:pt idx="27">
                  <c:v>110719987</c:v>
                </c:pt>
                <c:pt idx="28">
                  <c:v>146842927</c:v>
                </c:pt>
                <c:pt idx="29">
                  <c:v>34362739</c:v>
                </c:pt>
                <c:pt idx="30">
                  <c:v>30952132</c:v>
                </c:pt>
                <c:pt idx="31">
                  <c:v>30733317</c:v>
                </c:pt>
                <c:pt idx="32">
                  <c:v>112346433</c:v>
                </c:pt>
                <c:pt idx="33">
                  <c:v>22488706</c:v>
                </c:pt>
                <c:pt idx="34">
                  <c:v>145162267</c:v>
                </c:pt>
                <c:pt idx="35">
                  <c:v>121679356</c:v>
                </c:pt>
                <c:pt idx="36">
                  <c:v>40239653</c:v>
                </c:pt>
                <c:pt idx="37">
                  <c:v>19829526</c:v>
                </c:pt>
                <c:pt idx="38">
                  <c:v>40130944</c:v>
                </c:pt>
                <c:pt idx="39">
                  <c:v>145303466</c:v>
                </c:pt>
                <c:pt idx="40">
                  <c:v>145567186</c:v>
                </c:pt>
                <c:pt idx="41">
                  <c:v>135879672</c:v>
                </c:pt>
                <c:pt idx="42">
                  <c:v>12754120</c:v>
                </c:pt>
                <c:pt idx="43">
                  <c:v>136790063</c:v>
                </c:pt>
                <c:pt idx="44">
                  <c:v>108771624</c:v>
                </c:pt>
                <c:pt idx="45">
                  <c:v>108682506</c:v>
                </c:pt>
                <c:pt idx="46">
                  <c:v>133255573</c:v>
                </c:pt>
                <c:pt idx="47">
                  <c:v>21521860</c:v>
                </c:pt>
                <c:pt idx="48">
                  <c:v>146997660</c:v>
                </c:pt>
                <c:pt idx="49">
                  <c:v>129693698</c:v>
                </c:pt>
                <c:pt idx="50">
                  <c:v>106934611</c:v>
                </c:pt>
                <c:pt idx="51">
                  <c:v>136267678</c:v>
                </c:pt>
                <c:pt idx="52">
                  <c:v>12604306</c:v>
                </c:pt>
                <c:pt idx="53">
                  <c:v>145771958</c:v>
                </c:pt>
                <c:pt idx="54">
                  <c:v>147104359</c:v>
                </c:pt>
                <c:pt idx="55">
                  <c:v>21644976</c:v>
                </c:pt>
                <c:pt idx="56">
                  <c:v>61828996</c:v>
                </c:pt>
                <c:pt idx="57">
                  <c:v>2535829</c:v>
                </c:pt>
                <c:pt idx="58">
                  <c:v>4616380</c:v>
                </c:pt>
                <c:pt idx="59">
                  <c:v>58932871</c:v>
                </c:pt>
                <c:pt idx="60">
                  <c:v>148123924</c:v>
                </c:pt>
                <c:pt idx="61">
                  <c:v>105393711</c:v>
                </c:pt>
                <c:pt idx="62">
                  <c:v>35635765</c:v>
                </c:pt>
                <c:pt idx="63">
                  <c:v>62953985</c:v>
                </c:pt>
                <c:pt idx="64">
                  <c:v>113678222</c:v>
                </c:pt>
                <c:pt idx="65">
                  <c:v>145726589</c:v>
                </c:pt>
                <c:pt idx="66">
                  <c:v>29576347</c:v>
                </c:pt>
                <c:pt idx="67">
                  <c:v>22757789</c:v>
                </c:pt>
                <c:pt idx="68">
                  <c:v>113911330</c:v>
                </c:pt>
                <c:pt idx="69">
                  <c:v>92049559</c:v>
                </c:pt>
                <c:pt idx="70">
                  <c:v>128453895</c:v>
                </c:pt>
                <c:pt idx="71">
                  <c:v>8134652</c:v>
                </c:pt>
                <c:pt idx="72">
                  <c:v>21781851</c:v>
                </c:pt>
                <c:pt idx="73">
                  <c:v>58788015</c:v>
                </c:pt>
                <c:pt idx="74">
                  <c:v>40370965</c:v>
                </c:pt>
                <c:pt idx="75">
                  <c:v>18377697</c:v>
                </c:pt>
                <c:pt idx="76">
                  <c:v>2675619</c:v>
                </c:pt>
                <c:pt idx="77">
                  <c:v>136385169</c:v>
                </c:pt>
                <c:pt idx="78">
                  <c:v>32905895</c:v>
                </c:pt>
                <c:pt idx="79">
                  <c:v>5493776</c:v>
                </c:pt>
                <c:pt idx="80">
                  <c:v>139941300</c:v>
                </c:pt>
                <c:pt idx="81">
                  <c:v>42720267</c:v>
                </c:pt>
                <c:pt idx="82">
                  <c:v>146128163</c:v>
                </c:pt>
                <c:pt idx="83">
                  <c:v>135074635</c:v>
                </c:pt>
                <c:pt idx="84">
                  <c:v>3622615</c:v>
                </c:pt>
                <c:pt idx="85">
                  <c:v>109041641</c:v>
                </c:pt>
                <c:pt idx="86">
                  <c:v>28140168</c:v>
                </c:pt>
                <c:pt idx="87">
                  <c:v>3276899</c:v>
                </c:pt>
                <c:pt idx="88">
                  <c:v>140187867</c:v>
                </c:pt>
                <c:pt idx="89">
                  <c:v>146491186</c:v>
                </c:pt>
                <c:pt idx="90">
                  <c:v>145658325</c:v>
                </c:pt>
                <c:pt idx="91">
                  <c:v>116610879</c:v>
                </c:pt>
                <c:pt idx="92">
                  <c:v>13523881</c:v>
                </c:pt>
                <c:pt idx="93">
                  <c:v>142747536</c:v>
                </c:pt>
                <c:pt idx="94">
                  <c:v>130112536</c:v>
                </c:pt>
                <c:pt idx="95">
                  <c:v>105267785</c:v>
                </c:pt>
                <c:pt idx="96">
                  <c:v>9272096</c:v>
                </c:pt>
                <c:pt idx="97">
                  <c:v>74382783</c:v>
                </c:pt>
                <c:pt idx="98">
                  <c:v>148597415</c:v>
                </c:pt>
                <c:pt idx="99">
                  <c:v>140217311</c:v>
                </c:pt>
                <c:pt idx="100">
                  <c:v>92853261</c:v>
                </c:pt>
                <c:pt idx="101">
                  <c:v>145243690</c:v>
                </c:pt>
                <c:pt idx="102">
                  <c:v>81194208</c:v>
                </c:pt>
                <c:pt idx="103">
                  <c:v>19627909</c:v>
                </c:pt>
                <c:pt idx="104">
                  <c:v>138224856</c:v>
                </c:pt>
                <c:pt idx="105">
                  <c:v>138902388</c:v>
                </c:pt>
                <c:pt idx="106">
                  <c:v>65969117</c:v>
                </c:pt>
                <c:pt idx="107">
                  <c:v>43999854</c:v>
                </c:pt>
                <c:pt idx="108">
                  <c:v>1635989</c:v>
                </c:pt>
                <c:pt idx="109">
                  <c:v>84566018</c:v>
                </c:pt>
                <c:pt idx="110">
                  <c:v>121969960</c:v>
                </c:pt>
                <c:pt idx="111">
                  <c:v>52698168</c:v>
                </c:pt>
                <c:pt idx="112">
                  <c:v>113559025</c:v>
                </c:pt>
                <c:pt idx="113">
                  <c:v>139818794</c:v>
                </c:pt>
                <c:pt idx="114">
                  <c:v>60924199</c:v>
                </c:pt>
                <c:pt idx="115">
                  <c:v>50440169</c:v>
                </c:pt>
                <c:pt idx="116">
                  <c:v>106393188</c:v>
                </c:pt>
                <c:pt idx="117">
                  <c:v>81730753</c:v>
                </c:pt>
                <c:pt idx="118">
                  <c:v>133507905</c:v>
                </c:pt>
                <c:pt idx="119">
                  <c:v>128366739</c:v>
                </c:pt>
                <c:pt idx="120">
                  <c:v>20091335</c:v>
                </c:pt>
                <c:pt idx="121">
                  <c:v>57791184</c:v>
                </c:pt>
                <c:pt idx="122">
                  <c:v>3661174</c:v>
                </c:pt>
                <c:pt idx="123">
                  <c:v>83567190</c:v>
                </c:pt>
                <c:pt idx="124">
                  <c:v>105003475</c:v>
                </c:pt>
                <c:pt idx="125">
                  <c:v>108144345</c:v>
                </c:pt>
                <c:pt idx="126">
                  <c:v>31878601</c:v>
                </c:pt>
                <c:pt idx="127">
                  <c:v>14236788</c:v>
                </c:pt>
                <c:pt idx="128">
                  <c:v>122375570</c:v>
                </c:pt>
                <c:pt idx="129">
                  <c:v>28446101</c:v>
                </c:pt>
                <c:pt idx="130">
                  <c:v>7111655</c:v>
                </c:pt>
                <c:pt idx="131">
                  <c:v>31394601</c:v>
                </c:pt>
                <c:pt idx="132">
                  <c:v>126011140</c:v>
                </c:pt>
                <c:pt idx="133">
                  <c:v>106241123</c:v>
                </c:pt>
                <c:pt idx="134">
                  <c:v>2278890</c:v>
                </c:pt>
                <c:pt idx="135">
                  <c:v>138564961</c:v>
                </c:pt>
                <c:pt idx="136">
                  <c:v>146571241</c:v>
                </c:pt>
                <c:pt idx="137">
                  <c:v>107327427</c:v>
                </c:pt>
                <c:pt idx="138">
                  <c:v>22259637</c:v>
                </c:pt>
                <c:pt idx="139">
                  <c:v>9313604</c:v>
                </c:pt>
                <c:pt idx="140">
                  <c:v>107741161</c:v>
                </c:pt>
                <c:pt idx="141">
                  <c:v>31590671</c:v>
                </c:pt>
                <c:pt idx="142">
                  <c:v>8232738</c:v>
                </c:pt>
                <c:pt idx="143">
                  <c:v>130773887</c:v>
                </c:pt>
                <c:pt idx="144">
                  <c:v>62537710</c:v>
                </c:pt>
                <c:pt idx="145">
                  <c:v>14338655</c:v>
                </c:pt>
                <c:pt idx="146">
                  <c:v>104576536</c:v>
                </c:pt>
                <c:pt idx="147">
                  <c:v>86237856</c:v>
                </c:pt>
                <c:pt idx="148">
                  <c:v>20353135</c:v>
                </c:pt>
                <c:pt idx="149">
                  <c:v>91870138</c:v>
                </c:pt>
                <c:pt idx="150">
                  <c:v>65136071</c:v>
                </c:pt>
                <c:pt idx="151">
                  <c:v>90573731</c:v>
                </c:pt>
                <c:pt idx="152">
                  <c:v>122280670</c:v>
                </c:pt>
                <c:pt idx="153">
                  <c:v>25463782</c:v>
                </c:pt>
                <c:pt idx="154">
                  <c:v>117329969</c:v>
                </c:pt>
                <c:pt idx="155">
                  <c:v>28763766</c:v>
                </c:pt>
                <c:pt idx="156">
                  <c:v>124767321</c:v>
                </c:pt>
                <c:pt idx="157">
                  <c:v>131710317</c:v>
                </c:pt>
                <c:pt idx="158">
                  <c:v>39901876</c:v>
                </c:pt>
                <c:pt idx="159">
                  <c:v>107408575</c:v>
                </c:pt>
                <c:pt idx="160">
                  <c:v>143832372</c:v>
                </c:pt>
                <c:pt idx="161">
                  <c:v>142018475</c:v>
                </c:pt>
                <c:pt idx="162">
                  <c:v>109739240</c:v>
                </c:pt>
                <c:pt idx="163">
                  <c:v>145382487</c:v>
                </c:pt>
                <c:pt idx="164">
                  <c:v>146369393</c:v>
                </c:pt>
                <c:pt idx="165">
                  <c:v>147704603</c:v>
                </c:pt>
                <c:pt idx="166">
                  <c:v>141204892</c:v>
                </c:pt>
                <c:pt idx="167">
                  <c:v>147387980</c:v>
                </c:pt>
                <c:pt idx="168">
                  <c:v>90816210</c:v>
                </c:pt>
                <c:pt idx="169">
                  <c:v>103975464</c:v>
                </c:pt>
                <c:pt idx="170">
                  <c:v>133377209</c:v>
                </c:pt>
                <c:pt idx="171">
                  <c:v>144644043</c:v>
                </c:pt>
                <c:pt idx="172">
                  <c:v>110774544</c:v>
                </c:pt>
                <c:pt idx="173">
                  <c:v>30205688</c:v>
                </c:pt>
                <c:pt idx="174">
                  <c:v>122102151</c:v>
                </c:pt>
                <c:pt idx="175">
                  <c:v>146596721</c:v>
                </c:pt>
                <c:pt idx="176">
                  <c:v>22138299</c:v>
                </c:pt>
                <c:pt idx="177">
                  <c:v>117676343</c:v>
                </c:pt>
                <c:pt idx="178">
                  <c:v>126912764</c:v>
                </c:pt>
                <c:pt idx="179">
                  <c:v>92689325</c:v>
                </c:pt>
                <c:pt idx="180">
                  <c:v>2457178</c:v>
                </c:pt>
                <c:pt idx="181">
                  <c:v>145132236</c:v>
                </c:pt>
                <c:pt idx="182">
                  <c:v>144974294</c:v>
                </c:pt>
                <c:pt idx="183">
                  <c:v>97449172</c:v>
                </c:pt>
                <c:pt idx="184">
                  <c:v>126069689</c:v>
                </c:pt>
                <c:pt idx="185">
                  <c:v>148088075</c:v>
                </c:pt>
                <c:pt idx="186">
                  <c:v>136063445</c:v>
                </c:pt>
                <c:pt idx="187">
                  <c:v>67677213</c:v>
                </c:pt>
                <c:pt idx="188">
                  <c:v>33240013</c:v>
                </c:pt>
                <c:pt idx="189">
                  <c:v>13058715</c:v>
                </c:pt>
                <c:pt idx="190">
                  <c:v>30459667</c:v>
                </c:pt>
                <c:pt idx="191">
                  <c:v>80134199</c:v>
                </c:pt>
                <c:pt idx="192">
                  <c:v>39942044</c:v>
                </c:pt>
                <c:pt idx="193">
                  <c:v>31306821</c:v>
                </c:pt>
                <c:pt idx="194">
                  <c:v>112215128</c:v>
                </c:pt>
                <c:pt idx="195">
                  <c:v>16531579</c:v>
                </c:pt>
                <c:pt idx="196">
                  <c:v>112237912</c:v>
                </c:pt>
                <c:pt idx="197">
                  <c:v>33616353</c:v>
                </c:pt>
                <c:pt idx="198">
                  <c:v>65266220</c:v>
                </c:pt>
                <c:pt idx="199">
                  <c:v>26004663</c:v>
                </c:pt>
                <c:pt idx="200">
                  <c:v>30086175</c:v>
                </c:pt>
                <c:pt idx="201">
                  <c:v>17461547</c:v>
                </c:pt>
                <c:pt idx="202">
                  <c:v>139975594</c:v>
                </c:pt>
                <c:pt idx="203">
                  <c:v>64336594</c:v>
                </c:pt>
                <c:pt idx="204">
                  <c:v>122341165</c:v>
                </c:pt>
                <c:pt idx="205">
                  <c:v>110003891</c:v>
                </c:pt>
                <c:pt idx="206">
                  <c:v>139024515</c:v>
                </c:pt>
                <c:pt idx="207">
                  <c:v>115600972</c:v>
                </c:pt>
                <c:pt idx="208">
                  <c:v>108208784</c:v>
                </c:pt>
                <c:pt idx="209">
                  <c:v>106841261</c:v>
                </c:pt>
                <c:pt idx="210">
                  <c:v>25731651</c:v>
                </c:pt>
                <c:pt idx="211">
                  <c:v>145871254</c:v>
                </c:pt>
                <c:pt idx="212">
                  <c:v>35052626</c:v>
                </c:pt>
                <c:pt idx="213">
                  <c:v>18151449</c:v>
                </c:pt>
                <c:pt idx="214">
                  <c:v>136472106</c:v>
                </c:pt>
                <c:pt idx="215">
                  <c:v>60363808</c:v>
                </c:pt>
                <c:pt idx="216">
                  <c:v>130302507</c:v>
                </c:pt>
                <c:pt idx="217">
                  <c:v>72607782</c:v>
                </c:pt>
                <c:pt idx="218">
                  <c:v>146092199</c:v>
                </c:pt>
                <c:pt idx="219">
                  <c:v>6997288</c:v>
                </c:pt>
                <c:pt idx="220">
                  <c:v>33775232</c:v>
                </c:pt>
                <c:pt idx="221">
                  <c:v>4699555</c:v>
                </c:pt>
                <c:pt idx="222">
                  <c:v>141902909</c:v>
                </c:pt>
                <c:pt idx="223">
                  <c:v>141993973</c:v>
                </c:pt>
                <c:pt idx="224">
                  <c:v>80057105</c:v>
                </c:pt>
                <c:pt idx="225">
                  <c:v>145626132</c:v>
                </c:pt>
                <c:pt idx="226">
                  <c:v>13991979</c:v>
                </c:pt>
                <c:pt idx="227">
                  <c:v>110144502</c:v>
                </c:pt>
                <c:pt idx="228">
                  <c:v>144617673</c:v>
                </c:pt>
                <c:pt idx="229">
                  <c:v>104030273</c:v>
                </c:pt>
                <c:pt idx="230">
                  <c:v>135936247</c:v>
                </c:pt>
                <c:pt idx="231">
                  <c:v>67719020</c:v>
                </c:pt>
                <c:pt idx="232">
                  <c:v>121038911</c:v>
                </c:pt>
                <c:pt idx="233">
                  <c:v>1951610</c:v>
                </c:pt>
                <c:pt idx="234">
                  <c:v>146268179</c:v>
                </c:pt>
                <c:pt idx="235">
                  <c:v>28202273</c:v>
                </c:pt>
                <c:pt idx="236">
                  <c:v>140525988</c:v>
                </c:pt>
                <c:pt idx="237">
                  <c:v>146698430</c:v>
                </c:pt>
                <c:pt idx="238">
                  <c:v>91098633</c:v>
                </c:pt>
                <c:pt idx="239">
                  <c:v>123004618</c:v>
                </c:pt>
                <c:pt idx="240">
                  <c:v>110167159</c:v>
                </c:pt>
                <c:pt idx="241">
                  <c:v>108580440</c:v>
                </c:pt>
                <c:pt idx="242">
                  <c:v>119477479</c:v>
                </c:pt>
                <c:pt idx="243">
                  <c:v>35272927</c:v>
                </c:pt>
                <c:pt idx="244">
                  <c:v>3167117</c:v>
                </c:pt>
                <c:pt idx="245">
                  <c:v>38862625</c:v>
                </c:pt>
                <c:pt idx="246">
                  <c:v>132764631</c:v>
                </c:pt>
                <c:pt idx="247">
                  <c:v>146449904</c:v>
                </c:pt>
                <c:pt idx="248">
                  <c:v>135438803</c:v>
                </c:pt>
                <c:pt idx="249">
                  <c:v>6954910</c:v>
                </c:pt>
                <c:pt idx="250">
                  <c:v>124744149</c:v>
                </c:pt>
                <c:pt idx="251">
                  <c:v>61365197</c:v>
                </c:pt>
                <c:pt idx="252">
                  <c:v>136328915</c:v>
                </c:pt>
                <c:pt idx="253">
                  <c:v>33932925</c:v>
                </c:pt>
                <c:pt idx="254">
                  <c:v>114931002</c:v>
                </c:pt>
                <c:pt idx="255">
                  <c:v>19897990</c:v>
                </c:pt>
                <c:pt idx="256">
                  <c:v>136433897</c:v>
                </c:pt>
                <c:pt idx="257">
                  <c:v>22792356</c:v>
                </c:pt>
                <c:pt idx="258">
                  <c:v>21953655</c:v>
                </c:pt>
                <c:pt idx="259">
                  <c:v>135373633</c:v>
                </c:pt>
                <c:pt idx="260">
                  <c:v>105776456</c:v>
                </c:pt>
                <c:pt idx="261">
                  <c:v>22007973</c:v>
                </c:pt>
                <c:pt idx="262">
                  <c:v>132620448</c:v>
                </c:pt>
                <c:pt idx="263">
                  <c:v>106901051</c:v>
                </c:pt>
                <c:pt idx="264">
                  <c:v>61129008</c:v>
                </c:pt>
                <c:pt idx="265">
                  <c:v>12470634</c:v>
                </c:pt>
                <c:pt idx="266">
                  <c:v>125435165</c:v>
                </c:pt>
                <c:pt idx="267">
                  <c:v>104624352</c:v>
                </c:pt>
                <c:pt idx="268">
                  <c:v>103580973</c:v>
                </c:pt>
                <c:pt idx="269">
                  <c:v>124338383</c:v>
                </c:pt>
                <c:pt idx="270">
                  <c:v>21307253</c:v>
                </c:pt>
                <c:pt idx="271">
                  <c:v>110617881</c:v>
                </c:pt>
                <c:pt idx="272">
                  <c:v>1726444</c:v>
                </c:pt>
                <c:pt idx="273">
                  <c:v>29400542</c:v>
                </c:pt>
                <c:pt idx="274">
                  <c:v>1474932</c:v>
                </c:pt>
                <c:pt idx="275">
                  <c:v>16123681</c:v>
                </c:pt>
                <c:pt idx="276">
                  <c:v>143626961</c:v>
                </c:pt>
                <c:pt idx="277">
                  <c:v>26559013</c:v>
                </c:pt>
                <c:pt idx="278">
                  <c:v>106993580</c:v>
                </c:pt>
                <c:pt idx="279">
                  <c:v>113937261</c:v>
                </c:pt>
                <c:pt idx="280">
                  <c:v>93574264</c:v>
                </c:pt>
                <c:pt idx="281">
                  <c:v>67047846</c:v>
                </c:pt>
                <c:pt idx="282">
                  <c:v>83635142</c:v>
                </c:pt>
                <c:pt idx="283">
                  <c:v>112226520</c:v>
                </c:pt>
                <c:pt idx="284">
                  <c:v>8602946</c:v>
                </c:pt>
                <c:pt idx="285">
                  <c:v>121434178</c:v>
                </c:pt>
                <c:pt idx="286">
                  <c:v>4995135</c:v>
                </c:pt>
                <c:pt idx="287">
                  <c:v>129806859</c:v>
                </c:pt>
                <c:pt idx="288">
                  <c:v>3067865</c:v>
                </c:pt>
                <c:pt idx="289">
                  <c:v>140811199</c:v>
                </c:pt>
                <c:pt idx="290">
                  <c:v>104393600</c:v>
                </c:pt>
                <c:pt idx="291">
                  <c:v>113248664</c:v>
                </c:pt>
                <c:pt idx="292">
                  <c:v>2720744</c:v>
                </c:pt>
                <c:pt idx="293">
                  <c:v>145684172</c:v>
                </c:pt>
                <c:pt idx="294">
                  <c:v>121887412</c:v>
                </c:pt>
                <c:pt idx="295">
                  <c:v>3448691</c:v>
                </c:pt>
                <c:pt idx="296">
                  <c:v>146902739</c:v>
                </c:pt>
                <c:pt idx="297">
                  <c:v>109945924</c:v>
                </c:pt>
                <c:pt idx="298">
                  <c:v>38463304</c:v>
                </c:pt>
                <c:pt idx="299">
                  <c:v>97384518</c:v>
                </c:pt>
                <c:pt idx="300">
                  <c:v>21218943</c:v>
                </c:pt>
                <c:pt idx="301">
                  <c:v>7288581</c:v>
                </c:pt>
                <c:pt idx="302">
                  <c:v>34894700</c:v>
                </c:pt>
                <c:pt idx="303">
                  <c:v>27387980</c:v>
                </c:pt>
                <c:pt idx="304">
                  <c:v>120048589</c:v>
                </c:pt>
                <c:pt idx="305">
                  <c:v>31794279</c:v>
                </c:pt>
                <c:pt idx="306">
                  <c:v>86505770</c:v>
                </c:pt>
                <c:pt idx="307">
                  <c:v>137464119</c:v>
                </c:pt>
                <c:pt idx="308">
                  <c:v>7042383</c:v>
                </c:pt>
                <c:pt idx="309">
                  <c:v>5410267</c:v>
                </c:pt>
                <c:pt idx="310">
                  <c:v>112203736</c:v>
                </c:pt>
                <c:pt idx="311">
                  <c:v>100161904</c:v>
                </c:pt>
                <c:pt idx="312">
                  <c:v>118022300</c:v>
                </c:pt>
                <c:pt idx="313">
                  <c:v>148040168</c:v>
                </c:pt>
                <c:pt idx="314">
                  <c:v>40319976</c:v>
                </c:pt>
                <c:pt idx="315">
                  <c:v>19514816</c:v>
                </c:pt>
                <c:pt idx="316">
                  <c:v>61237718</c:v>
                </c:pt>
                <c:pt idx="317">
                  <c:v>131806987</c:v>
                </c:pt>
                <c:pt idx="318">
                  <c:v>48480090</c:v>
                </c:pt>
                <c:pt idx="319">
                  <c:v>145200243</c:v>
                </c:pt>
                <c:pt idx="320">
                  <c:v>112901954</c:v>
                </c:pt>
                <c:pt idx="321">
                  <c:v>120546955</c:v>
                </c:pt>
                <c:pt idx="322">
                  <c:v>8370382</c:v>
                </c:pt>
                <c:pt idx="323">
                  <c:v>146948399</c:v>
                </c:pt>
                <c:pt idx="324">
                  <c:v>20758679</c:v>
                </c:pt>
                <c:pt idx="325">
                  <c:v>120923474</c:v>
                </c:pt>
                <c:pt idx="326">
                  <c:v>1975098</c:v>
                </c:pt>
                <c:pt idx="327">
                  <c:v>146551104</c:v>
                </c:pt>
                <c:pt idx="328">
                  <c:v>42024368</c:v>
                </c:pt>
                <c:pt idx="329">
                  <c:v>100392833</c:v>
                </c:pt>
                <c:pt idx="330">
                  <c:v>117783403</c:v>
                </c:pt>
                <c:pt idx="331">
                  <c:v>138717987</c:v>
                </c:pt>
                <c:pt idx="332">
                  <c:v>22341520</c:v>
                </c:pt>
                <c:pt idx="333">
                  <c:v>128691974</c:v>
                </c:pt>
                <c:pt idx="334">
                  <c:v>16680767</c:v>
                </c:pt>
                <c:pt idx="335">
                  <c:v>116153810</c:v>
                </c:pt>
                <c:pt idx="336">
                  <c:v>76582</c:v>
                </c:pt>
                <c:pt idx="337">
                  <c:v>108360549</c:v>
                </c:pt>
                <c:pt idx="338">
                  <c:v>108490449</c:v>
                </c:pt>
                <c:pt idx="339">
                  <c:v>7200715</c:v>
                </c:pt>
                <c:pt idx="340">
                  <c:v>26745206</c:v>
                </c:pt>
                <c:pt idx="341">
                  <c:v>146199205</c:v>
                </c:pt>
                <c:pt idx="342">
                  <c:v>13184224</c:v>
                </c:pt>
                <c:pt idx="343">
                  <c:v>145541263</c:v>
                </c:pt>
                <c:pt idx="344">
                  <c:v>134310794</c:v>
                </c:pt>
                <c:pt idx="345">
                  <c:v>138764332</c:v>
                </c:pt>
                <c:pt idx="346">
                  <c:v>108307226</c:v>
                </c:pt>
                <c:pt idx="347">
                  <c:v>125905926</c:v>
                </c:pt>
                <c:pt idx="348">
                  <c:v>85463982</c:v>
                </c:pt>
                <c:pt idx="349">
                  <c:v>33549485</c:v>
                </c:pt>
                <c:pt idx="350">
                  <c:v>59564066</c:v>
                </c:pt>
                <c:pt idx="351">
                  <c:v>54157</c:v>
                </c:pt>
                <c:pt idx="352">
                  <c:v>89592</c:v>
                </c:pt>
                <c:pt idx="353">
                  <c:v>178572</c:v>
                </c:pt>
                <c:pt idx="354">
                  <c:v>205330</c:v>
                </c:pt>
                <c:pt idx="355">
                  <c:v>426127</c:v>
                </c:pt>
                <c:pt idx="356">
                  <c:v>455990</c:v>
                </c:pt>
                <c:pt idx="357">
                  <c:v>493589</c:v>
                </c:pt>
                <c:pt idx="358">
                  <c:v>511335</c:v>
                </c:pt>
                <c:pt idx="359">
                  <c:v>617368</c:v>
                </c:pt>
                <c:pt idx="360">
                  <c:v>755336</c:v>
                </c:pt>
                <c:pt idx="361">
                  <c:v>814111</c:v>
                </c:pt>
                <c:pt idx="362">
                  <c:v>847745</c:v>
                </c:pt>
                <c:pt idx="363">
                  <c:v>889207</c:v>
                </c:pt>
                <c:pt idx="364">
                  <c:v>1111685</c:v>
                </c:pt>
                <c:pt idx="365">
                  <c:v>1207512</c:v>
                </c:pt>
                <c:pt idx="366">
                  <c:v>1226262</c:v>
                </c:pt>
                <c:pt idx="367">
                  <c:v>1249067</c:v>
                </c:pt>
                <c:pt idx="368">
                  <c:v>1315229</c:v>
                </c:pt>
                <c:pt idx="369">
                  <c:v>1385044</c:v>
                </c:pt>
                <c:pt idx="370">
                  <c:v>1446166</c:v>
                </c:pt>
                <c:pt idx="371">
                  <c:v>1538214</c:v>
                </c:pt>
                <c:pt idx="372">
                  <c:v>1567353</c:v>
                </c:pt>
                <c:pt idx="373">
                  <c:v>1662161</c:v>
                </c:pt>
                <c:pt idx="374">
                  <c:v>1750231</c:v>
                </c:pt>
                <c:pt idx="375">
                  <c:v>1780472</c:v>
                </c:pt>
                <c:pt idx="376">
                  <c:v>1882981</c:v>
                </c:pt>
                <c:pt idx="377">
                  <c:v>1907547</c:v>
                </c:pt>
                <c:pt idx="378">
                  <c:v>1996792</c:v>
                </c:pt>
                <c:pt idx="379">
                  <c:v>2060852</c:v>
                </c:pt>
                <c:pt idx="380">
                  <c:v>2215664</c:v>
                </c:pt>
                <c:pt idx="381">
                  <c:v>2282512</c:v>
                </c:pt>
                <c:pt idx="382">
                  <c:v>2305012</c:v>
                </c:pt>
                <c:pt idx="383">
                  <c:v>2318831</c:v>
                </c:pt>
                <c:pt idx="384">
                  <c:v>2517719</c:v>
                </c:pt>
                <c:pt idx="385">
                  <c:v>2572700</c:v>
                </c:pt>
                <c:pt idx="386">
                  <c:v>2619187</c:v>
                </c:pt>
                <c:pt idx="387">
                  <c:v>2649422</c:v>
                </c:pt>
                <c:pt idx="388">
                  <c:v>3043632</c:v>
                </c:pt>
                <c:pt idx="389">
                  <c:v>3095547</c:v>
                </c:pt>
                <c:pt idx="390">
                  <c:v>3129495</c:v>
                </c:pt>
                <c:pt idx="391">
                  <c:v>3185511</c:v>
                </c:pt>
                <c:pt idx="392">
                  <c:v>3206723</c:v>
                </c:pt>
                <c:pt idx="393">
                  <c:v>3245191</c:v>
                </c:pt>
                <c:pt idx="394">
                  <c:v>3395461</c:v>
                </c:pt>
                <c:pt idx="395">
                  <c:v>3418460</c:v>
                </c:pt>
                <c:pt idx="396">
                  <c:v>3570762</c:v>
                </c:pt>
                <c:pt idx="397">
                  <c:v>3605568</c:v>
                </c:pt>
                <c:pt idx="398">
                  <c:v>3645039</c:v>
                </c:pt>
                <c:pt idx="399">
                  <c:v>3687132</c:v>
                </c:pt>
                <c:pt idx="400">
                  <c:v>3713617</c:v>
                </c:pt>
                <c:pt idx="401">
                  <c:v>3738050</c:v>
                </c:pt>
                <c:pt idx="402">
                  <c:v>3765426</c:v>
                </c:pt>
                <c:pt idx="403">
                  <c:v>3807002</c:v>
                </c:pt>
                <c:pt idx="404">
                  <c:v>3912505</c:v>
                </c:pt>
                <c:pt idx="405">
                  <c:v>3965918</c:v>
                </c:pt>
                <c:pt idx="406">
                  <c:v>3989776</c:v>
                </c:pt>
                <c:pt idx="407">
                  <c:v>4066690</c:v>
                </c:pt>
                <c:pt idx="408">
                  <c:v>4081212</c:v>
                </c:pt>
                <c:pt idx="409">
                  <c:v>4134094</c:v>
                </c:pt>
                <c:pt idx="410">
                  <c:v>4176520</c:v>
                </c:pt>
                <c:pt idx="411">
                  <c:v>4445714</c:v>
                </c:pt>
                <c:pt idx="412">
                  <c:v>4466993</c:v>
                </c:pt>
                <c:pt idx="413">
                  <c:v>4509260</c:v>
                </c:pt>
                <c:pt idx="414">
                  <c:v>4583111</c:v>
                </c:pt>
                <c:pt idx="415">
                  <c:v>4719594</c:v>
                </c:pt>
                <c:pt idx="416">
                  <c:v>4776299</c:v>
                </c:pt>
                <c:pt idx="417">
                  <c:v>4838417</c:v>
                </c:pt>
                <c:pt idx="418">
                  <c:v>4973280</c:v>
                </c:pt>
                <c:pt idx="419">
                  <c:v>5188519</c:v>
                </c:pt>
                <c:pt idx="420">
                  <c:v>5292582</c:v>
                </c:pt>
                <c:pt idx="421">
                  <c:v>5340028</c:v>
                </c:pt>
                <c:pt idx="422">
                  <c:v>5374981</c:v>
                </c:pt>
                <c:pt idx="423">
                  <c:v>5829913</c:v>
                </c:pt>
                <c:pt idx="424">
                  <c:v>5985112</c:v>
                </c:pt>
                <c:pt idx="425">
                  <c:v>6011841</c:v>
                </c:pt>
                <c:pt idx="426">
                  <c:v>6329633</c:v>
                </c:pt>
                <c:pt idx="427">
                  <c:v>6418688</c:v>
                </c:pt>
                <c:pt idx="428">
                  <c:v>6450025</c:v>
                </c:pt>
                <c:pt idx="429">
                  <c:v>6568917</c:v>
                </c:pt>
                <c:pt idx="430">
                  <c:v>6628586</c:v>
                </c:pt>
                <c:pt idx="431">
                  <c:v>6830743</c:v>
                </c:pt>
                <c:pt idx="432">
                  <c:v>6877892</c:v>
                </c:pt>
                <c:pt idx="433">
                  <c:v>6914586</c:v>
                </c:pt>
                <c:pt idx="434">
                  <c:v>7338888</c:v>
                </c:pt>
                <c:pt idx="435">
                  <c:v>7474181</c:v>
                </c:pt>
                <c:pt idx="436">
                  <c:v>7530394</c:v>
                </c:pt>
                <c:pt idx="437">
                  <c:v>7669836</c:v>
                </c:pt>
                <c:pt idx="438">
                  <c:v>7783805</c:v>
                </c:pt>
                <c:pt idx="439">
                  <c:v>7857597</c:v>
                </c:pt>
                <c:pt idx="440">
                  <c:v>8007976</c:v>
                </c:pt>
                <c:pt idx="441">
                  <c:v>8184091</c:v>
                </c:pt>
                <c:pt idx="442">
                  <c:v>8311452</c:v>
                </c:pt>
                <c:pt idx="443">
                  <c:v>8402721</c:v>
                </c:pt>
                <c:pt idx="444">
                  <c:v>8462833</c:v>
                </c:pt>
                <c:pt idx="445">
                  <c:v>8500329</c:v>
                </c:pt>
                <c:pt idx="446">
                  <c:v>8789528</c:v>
                </c:pt>
                <c:pt idx="447">
                  <c:v>9088173</c:v>
                </c:pt>
                <c:pt idx="448">
                  <c:v>9170608</c:v>
                </c:pt>
                <c:pt idx="449">
                  <c:v>9709128</c:v>
                </c:pt>
                <c:pt idx="450">
                  <c:v>9771251</c:v>
                </c:pt>
                <c:pt idx="451">
                  <c:v>9892360</c:v>
                </c:pt>
                <c:pt idx="452">
                  <c:v>9978515</c:v>
                </c:pt>
                <c:pt idx="453">
                  <c:v>10013948</c:v>
                </c:pt>
                <c:pt idx="454">
                  <c:v>10067408</c:v>
                </c:pt>
                <c:pt idx="455">
                  <c:v>10239692</c:v>
                </c:pt>
                <c:pt idx="456">
                  <c:v>10307580</c:v>
                </c:pt>
                <c:pt idx="457">
                  <c:v>10407141</c:v>
                </c:pt>
                <c:pt idx="458">
                  <c:v>10793006</c:v>
                </c:pt>
                <c:pt idx="459">
                  <c:v>10933966</c:v>
                </c:pt>
                <c:pt idx="460">
                  <c:v>11002833</c:v>
                </c:pt>
                <c:pt idx="461">
                  <c:v>11160332</c:v>
                </c:pt>
                <c:pt idx="462">
                  <c:v>11271100</c:v>
                </c:pt>
                <c:pt idx="463">
                  <c:v>11396758</c:v>
                </c:pt>
                <c:pt idx="464">
                  <c:v>11572182</c:v>
                </c:pt>
                <c:pt idx="465">
                  <c:v>11796334</c:v>
                </c:pt>
                <c:pt idx="466">
                  <c:v>11877415</c:v>
                </c:pt>
                <c:pt idx="467">
                  <c:v>12009021</c:v>
                </c:pt>
                <c:pt idx="468">
                  <c:v>12103258</c:v>
                </c:pt>
                <c:pt idx="469">
                  <c:v>12267051</c:v>
                </c:pt>
                <c:pt idx="470">
                  <c:v>12325810</c:v>
                </c:pt>
                <c:pt idx="471">
                  <c:v>12357128</c:v>
                </c:pt>
                <c:pt idx="472">
                  <c:v>12389056</c:v>
                </c:pt>
                <c:pt idx="473">
                  <c:v>12681431</c:v>
                </c:pt>
                <c:pt idx="474">
                  <c:v>12715371</c:v>
                </c:pt>
                <c:pt idx="475">
                  <c:v>12821294</c:v>
                </c:pt>
                <c:pt idx="476">
                  <c:v>12863729</c:v>
                </c:pt>
                <c:pt idx="477">
                  <c:v>12898309</c:v>
                </c:pt>
                <c:pt idx="478">
                  <c:v>13025061</c:v>
                </c:pt>
                <c:pt idx="479">
                  <c:v>13600946</c:v>
                </c:pt>
                <c:pt idx="480">
                  <c:v>13680316</c:v>
                </c:pt>
                <c:pt idx="481">
                  <c:v>13708936</c:v>
                </c:pt>
                <c:pt idx="482">
                  <c:v>13775137</c:v>
                </c:pt>
                <c:pt idx="483">
                  <c:v>13842755</c:v>
                </c:pt>
                <c:pt idx="484">
                  <c:v>13903302</c:v>
                </c:pt>
                <c:pt idx="485">
                  <c:v>14437721</c:v>
                </c:pt>
                <c:pt idx="486">
                  <c:v>14522147</c:v>
                </c:pt>
                <c:pt idx="487">
                  <c:v>14552791</c:v>
                </c:pt>
                <c:pt idx="488">
                  <c:v>14579295</c:v>
                </c:pt>
                <c:pt idx="489">
                  <c:v>14629056</c:v>
                </c:pt>
                <c:pt idx="490">
                  <c:v>14672723</c:v>
                </c:pt>
                <c:pt idx="491">
                  <c:v>14711286</c:v>
                </c:pt>
                <c:pt idx="492">
                  <c:v>14741938</c:v>
                </c:pt>
                <c:pt idx="493">
                  <c:v>14975248</c:v>
                </c:pt>
                <c:pt idx="494">
                  <c:v>15038767</c:v>
                </c:pt>
                <c:pt idx="495">
                  <c:v>15129781</c:v>
                </c:pt>
                <c:pt idx="496">
                  <c:v>15233795</c:v>
                </c:pt>
                <c:pt idx="497">
                  <c:v>15293545</c:v>
                </c:pt>
                <c:pt idx="498">
                  <c:v>15353287</c:v>
                </c:pt>
                <c:pt idx="499">
                  <c:v>15389130</c:v>
                </c:pt>
                <c:pt idx="500">
                  <c:v>15674869</c:v>
                </c:pt>
                <c:pt idx="501">
                  <c:v>15700682</c:v>
                </c:pt>
                <c:pt idx="502">
                  <c:v>16080695</c:v>
                </c:pt>
                <c:pt idx="503">
                  <c:v>16130798</c:v>
                </c:pt>
                <c:pt idx="504">
                  <c:v>16159619</c:v>
                </c:pt>
                <c:pt idx="505">
                  <c:v>16231825</c:v>
                </c:pt>
                <c:pt idx="506">
                  <c:v>16322128</c:v>
                </c:pt>
                <c:pt idx="507">
                  <c:v>16380000</c:v>
                </c:pt>
                <c:pt idx="508">
                  <c:v>16453310</c:v>
                </c:pt>
                <c:pt idx="509">
                  <c:v>16576501</c:v>
                </c:pt>
                <c:pt idx="510">
                  <c:v>16715887</c:v>
                </c:pt>
                <c:pt idx="511">
                  <c:v>16839577</c:v>
                </c:pt>
                <c:pt idx="512">
                  <c:v>16895449</c:v>
                </c:pt>
                <c:pt idx="513">
                  <c:v>16943438</c:v>
                </c:pt>
                <c:pt idx="514">
                  <c:v>16990554</c:v>
                </c:pt>
                <c:pt idx="515">
                  <c:v>17051078</c:v>
                </c:pt>
                <c:pt idx="516">
                  <c:v>17095729</c:v>
                </c:pt>
                <c:pt idx="517">
                  <c:v>17214434</c:v>
                </c:pt>
                <c:pt idx="518">
                  <c:v>17250195</c:v>
                </c:pt>
                <c:pt idx="519">
                  <c:v>17350765</c:v>
                </c:pt>
                <c:pt idx="520">
                  <c:v>17499718</c:v>
                </c:pt>
                <c:pt idx="521">
                  <c:v>17586327</c:v>
                </c:pt>
                <c:pt idx="522">
                  <c:v>17739207</c:v>
                </c:pt>
                <c:pt idx="523">
                  <c:v>17843209</c:v>
                </c:pt>
                <c:pt idx="524">
                  <c:v>17887248</c:v>
                </c:pt>
                <c:pt idx="525">
                  <c:v>17928776</c:v>
                </c:pt>
                <c:pt idx="526">
                  <c:v>18017265</c:v>
                </c:pt>
                <c:pt idx="527">
                  <c:v>18046441</c:v>
                </c:pt>
                <c:pt idx="528">
                  <c:v>18104347</c:v>
                </c:pt>
                <c:pt idx="529">
                  <c:v>18219246</c:v>
                </c:pt>
                <c:pt idx="530">
                  <c:v>18264534</c:v>
                </c:pt>
                <c:pt idx="531">
                  <c:v>18314234</c:v>
                </c:pt>
                <c:pt idx="532">
                  <c:v>18346505</c:v>
                </c:pt>
                <c:pt idx="533">
                  <c:v>18410231</c:v>
                </c:pt>
                <c:pt idx="534">
                  <c:v>18447096</c:v>
                </c:pt>
                <c:pt idx="535">
                  <c:v>18551369</c:v>
                </c:pt>
                <c:pt idx="536">
                  <c:v>18695185</c:v>
                </c:pt>
                <c:pt idx="537">
                  <c:v>18775633</c:v>
                </c:pt>
                <c:pt idx="538">
                  <c:v>19125418</c:v>
                </c:pt>
                <c:pt idx="539">
                  <c:v>19474370</c:v>
                </c:pt>
                <c:pt idx="540">
                  <c:v>19542129</c:v>
                </c:pt>
                <c:pt idx="541">
                  <c:v>19573962</c:v>
                </c:pt>
                <c:pt idx="542">
                  <c:v>19747175</c:v>
                </c:pt>
                <c:pt idx="543">
                  <c:v>19808958</c:v>
                </c:pt>
                <c:pt idx="544">
                  <c:v>19870188</c:v>
                </c:pt>
                <c:pt idx="545">
                  <c:v>19899270</c:v>
                </c:pt>
                <c:pt idx="546">
                  <c:v>20164999</c:v>
                </c:pt>
                <c:pt idx="547">
                  <c:v>20411913</c:v>
                </c:pt>
                <c:pt idx="548">
                  <c:v>20604946</c:v>
                </c:pt>
                <c:pt idx="549">
                  <c:v>20645527</c:v>
                </c:pt>
                <c:pt idx="550">
                  <c:v>20808839</c:v>
                </c:pt>
                <c:pt idx="551">
                  <c:v>20982676</c:v>
                </c:pt>
                <c:pt idx="552">
                  <c:v>21076425</c:v>
                </c:pt>
                <c:pt idx="553">
                  <c:v>21270946</c:v>
                </c:pt>
                <c:pt idx="554">
                  <c:v>21310830</c:v>
                </c:pt>
                <c:pt idx="555">
                  <c:v>21386234</c:v>
                </c:pt>
                <c:pt idx="556">
                  <c:v>21448052</c:v>
                </c:pt>
                <c:pt idx="557">
                  <c:v>21612831</c:v>
                </c:pt>
                <c:pt idx="558">
                  <c:v>21686696</c:v>
                </c:pt>
                <c:pt idx="559">
                  <c:v>21967895</c:v>
                </c:pt>
                <c:pt idx="560">
                  <c:v>22166972</c:v>
                </c:pt>
                <c:pt idx="561">
                  <c:v>22404657</c:v>
                </c:pt>
                <c:pt idx="562">
                  <c:v>22694771</c:v>
                </c:pt>
                <c:pt idx="563">
                  <c:v>23129547</c:v>
                </c:pt>
                <c:pt idx="564">
                  <c:v>23199992</c:v>
                </c:pt>
                <c:pt idx="565">
                  <c:v>23276825</c:v>
                </c:pt>
                <c:pt idx="566">
                  <c:v>23315202</c:v>
                </c:pt>
                <c:pt idx="567">
                  <c:v>24026842</c:v>
                </c:pt>
                <c:pt idx="568">
                  <c:v>24223494</c:v>
                </c:pt>
                <c:pt idx="569">
                  <c:v>24460861</c:v>
                </c:pt>
                <c:pt idx="570">
                  <c:v>24708434</c:v>
                </c:pt>
                <c:pt idx="571">
                  <c:v>24950154</c:v>
                </c:pt>
                <c:pt idx="572">
                  <c:v>25062170</c:v>
                </c:pt>
                <c:pt idx="573">
                  <c:v>25163708</c:v>
                </c:pt>
                <c:pt idx="574">
                  <c:v>25286501</c:v>
                </c:pt>
                <c:pt idx="575">
                  <c:v>25379627</c:v>
                </c:pt>
                <c:pt idx="576">
                  <c:v>25517751</c:v>
                </c:pt>
                <c:pt idx="577">
                  <c:v>25568009</c:v>
                </c:pt>
                <c:pt idx="578">
                  <c:v>25705074</c:v>
                </c:pt>
                <c:pt idx="579">
                  <c:v>25803111</c:v>
                </c:pt>
                <c:pt idx="580">
                  <c:v>25896431</c:v>
                </c:pt>
                <c:pt idx="581">
                  <c:v>25956511</c:v>
                </c:pt>
                <c:pt idx="582">
                  <c:v>26132092</c:v>
                </c:pt>
                <c:pt idx="583">
                  <c:v>26336878</c:v>
                </c:pt>
                <c:pt idx="584">
                  <c:v>26613792</c:v>
                </c:pt>
                <c:pt idx="585">
                  <c:v>26661974</c:v>
                </c:pt>
                <c:pt idx="586">
                  <c:v>26702526</c:v>
                </c:pt>
                <c:pt idx="587">
                  <c:v>26819686</c:v>
                </c:pt>
                <c:pt idx="588">
                  <c:v>27013585</c:v>
                </c:pt>
                <c:pt idx="589">
                  <c:v>27111301</c:v>
                </c:pt>
                <c:pt idx="590">
                  <c:v>27445379</c:v>
                </c:pt>
                <c:pt idx="591">
                  <c:v>27682939</c:v>
                </c:pt>
                <c:pt idx="592">
                  <c:v>28019908</c:v>
                </c:pt>
                <c:pt idx="593">
                  <c:v>28057021</c:v>
                </c:pt>
                <c:pt idx="594">
                  <c:v>28243704</c:v>
                </c:pt>
                <c:pt idx="595">
                  <c:v>28291289</c:v>
                </c:pt>
                <c:pt idx="596">
                  <c:v>28499061</c:v>
                </c:pt>
                <c:pt idx="597">
                  <c:v>29187379</c:v>
                </c:pt>
                <c:pt idx="598">
                  <c:v>29438514</c:v>
                </c:pt>
                <c:pt idx="599">
                  <c:v>29486137</c:v>
                </c:pt>
                <c:pt idx="600">
                  <c:v>29630824</c:v>
                </c:pt>
                <c:pt idx="601">
                  <c:v>29979061</c:v>
                </c:pt>
                <c:pt idx="602">
                  <c:v>30046370</c:v>
                </c:pt>
                <c:pt idx="603">
                  <c:v>30496078</c:v>
                </c:pt>
                <c:pt idx="604">
                  <c:v>30526248</c:v>
                </c:pt>
                <c:pt idx="605">
                  <c:v>30708839</c:v>
                </c:pt>
                <c:pt idx="606">
                  <c:v>30749537</c:v>
                </c:pt>
                <c:pt idx="607">
                  <c:v>30791456</c:v>
                </c:pt>
                <c:pt idx="608">
                  <c:v>30846435</c:v>
                </c:pt>
                <c:pt idx="609">
                  <c:v>31030128</c:v>
                </c:pt>
                <c:pt idx="610">
                  <c:v>31099559</c:v>
                </c:pt>
                <c:pt idx="611">
                  <c:v>31353829</c:v>
                </c:pt>
                <c:pt idx="612">
                  <c:v>31433957</c:v>
                </c:pt>
                <c:pt idx="613">
                  <c:v>31690798</c:v>
                </c:pt>
                <c:pt idx="614">
                  <c:v>31744059</c:v>
                </c:pt>
                <c:pt idx="615">
                  <c:v>31915496</c:v>
                </c:pt>
                <c:pt idx="616">
                  <c:v>32064233</c:v>
                </c:pt>
                <c:pt idx="617">
                  <c:v>32140323</c:v>
                </c:pt>
                <c:pt idx="618">
                  <c:v>32208145</c:v>
                </c:pt>
                <c:pt idx="619">
                  <c:v>32301451</c:v>
                </c:pt>
                <c:pt idx="620">
                  <c:v>32778699</c:v>
                </c:pt>
                <c:pt idx="621">
                  <c:v>32821735</c:v>
                </c:pt>
                <c:pt idx="622">
                  <c:v>32874898</c:v>
                </c:pt>
                <c:pt idx="623">
                  <c:v>32902006</c:v>
                </c:pt>
                <c:pt idx="624">
                  <c:v>33062527</c:v>
                </c:pt>
                <c:pt idx="625">
                  <c:v>33133025</c:v>
                </c:pt>
                <c:pt idx="626">
                  <c:v>33167502</c:v>
                </c:pt>
                <c:pt idx="627">
                  <c:v>33644315</c:v>
                </c:pt>
                <c:pt idx="628">
                  <c:v>34151111</c:v>
                </c:pt>
                <c:pt idx="629">
                  <c:v>34200656</c:v>
                </c:pt>
                <c:pt idx="630">
                  <c:v>34912563</c:v>
                </c:pt>
                <c:pt idx="631">
                  <c:v>35120746</c:v>
                </c:pt>
                <c:pt idx="632">
                  <c:v>35175743</c:v>
                </c:pt>
                <c:pt idx="633">
                  <c:v>35216208</c:v>
                </c:pt>
                <c:pt idx="634">
                  <c:v>35496535</c:v>
                </c:pt>
                <c:pt idx="635">
                  <c:v>39640553</c:v>
                </c:pt>
                <c:pt idx="636">
                  <c:v>39883016</c:v>
                </c:pt>
                <c:pt idx="637">
                  <c:v>40408442</c:v>
                </c:pt>
                <c:pt idx="638">
                  <c:v>40625100</c:v>
                </c:pt>
                <c:pt idx="639">
                  <c:v>41031493</c:v>
                </c:pt>
                <c:pt idx="640">
                  <c:v>42010512</c:v>
                </c:pt>
                <c:pt idx="641">
                  <c:v>43110114</c:v>
                </c:pt>
                <c:pt idx="642">
                  <c:v>43339938</c:v>
                </c:pt>
                <c:pt idx="643">
                  <c:v>45107347</c:v>
                </c:pt>
                <c:pt idx="644">
                  <c:v>47452876</c:v>
                </c:pt>
                <c:pt idx="645">
                  <c:v>48216529</c:v>
                </c:pt>
                <c:pt idx="646">
                  <c:v>48745813</c:v>
                </c:pt>
                <c:pt idx="647">
                  <c:v>48882573</c:v>
                </c:pt>
                <c:pt idx="648">
                  <c:v>48911313</c:v>
                </c:pt>
                <c:pt idx="649">
                  <c:v>49043613</c:v>
                </c:pt>
                <c:pt idx="650">
                  <c:v>49248828</c:v>
                </c:pt>
                <c:pt idx="651">
                  <c:v>49431048</c:v>
                </c:pt>
                <c:pt idx="652">
                  <c:v>49465088</c:v>
                </c:pt>
                <c:pt idx="653">
                  <c:v>49582099</c:v>
                </c:pt>
                <c:pt idx="654">
                  <c:v>49689511</c:v>
                </c:pt>
                <c:pt idx="655">
                  <c:v>50408074</c:v>
                </c:pt>
                <c:pt idx="656">
                  <c:v>50499449</c:v>
                </c:pt>
                <c:pt idx="657">
                  <c:v>50727905</c:v>
                </c:pt>
                <c:pt idx="658">
                  <c:v>50875327</c:v>
                </c:pt>
                <c:pt idx="659">
                  <c:v>50902418</c:v>
                </c:pt>
                <c:pt idx="660">
                  <c:v>51267022</c:v>
                </c:pt>
                <c:pt idx="661">
                  <c:v>51701390</c:v>
                </c:pt>
                <c:pt idx="662">
                  <c:v>51978298</c:v>
                </c:pt>
                <c:pt idx="663">
                  <c:v>53026443</c:v>
                </c:pt>
                <c:pt idx="664">
                  <c:v>53211394</c:v>
                </c:pt>
                <c:pt idx="665">
                  <c:v>53257050</c:v>
                </c:pt>
                <c:pt idx="666">
                  <c:v>53287554</c:v>
                </c:pt>
                <c:pt idx="667">
                  <c:v>53317623</c:v>
                </c:pt>
                <c:pt idx="668">
                  <c:v>53350172</c:v>
                </c:pt>
                <c:pt idx="669">
                  <c:v>53479340</c:v>
                </c:pt>
                <c:pt idx="670">
                  <c:v>53578239</c:v>
                </c:pt>
                <c:pt idx="671">
                  <c:v>53636028</c:v>
                </c:pt>
                <c:pt idx="672">
                  <c:v>53784407</c:v>
                </c:pt>
                <c:pt idx="673">
                  <c:v>54726687</c:v>
                </c:pt>
                <c:pt idx="674">
                  <c:v>54832982</c:v>
                </c:pt>
                <c:pt idx="675">
                  <c:v>55451349</c:v>
                </c:pt>
                <c:pt idx="676">
                  <c:v>55512317</c:v>
                </c:pt>
                <c:pt idx="677">
                  <c:v>55558525</c:v>
                </c:pt>
                <c:pt idx="678">
                  <c:v>55620990</c:v>
                </c:pt>
                <c:pt idx="679">
                  <c:v>55747362</c:v>
                </c:pt>
                <c:pt idx="680">
                  <c:v>55862012</c:v>
                </c:pt>
                <c:pt idx="681">
                  <c:v>55909363</c:v>
                </c:pt>
                <c:pt idx="682">
                  <c:v>55946069</c:v>
                </c:pt>
                <c:pt idx="683">
                  <c:v>55978168</c:v>
                </c:pt>
                <c:pt idx="684">
                  <c:v>56899350</c:v>
                </c:pt>
                <c:pt idx="685">
                  <c:v>57207839</c:v>
                </c:pt>
                <c:pt idx="686">
                  <c:v>57596344</c:v>
                </c:pt>
                <c:pt idx="687">
                  <c:v>57719868</c:v>
                </c:pt>
                <c:pt idx="688">
                  <c:v>57749482</c:v>
                </c:pt>
                <c:pt idx="689">
                  <c:v>57817707</c:v>
                </c:pt>
                <c:pt idx="690">
                  <c:v>58546049</c:v>
                </c:pt>
                <c:pt idx="691">
                  <c:v>58599038</c:v>
                </c:pt>
                <c:pt idx="692">
                  <c:v>58631556</c:v>
                </c:pt>
                <c:pt idx="693">
                  <c:v>58710992</c:v>
                </c:pt>
                <c:pt idx="694">
                  <c:v>58861949</c:v>
                </c:pt>
                <c:pt idx="695">
                  <c:v>58889683</c:v>
                </c:pt>
                <c:pt idx="696">
                  <c:v>58965409</c:v>
                </c:pt>
                <c:pt idx="697">
                  <c:v>59003172</c:v>
                </c:pt>
                <c:pt idx="698">
                  <c:v>59032030</c:v>
                </c:pt>
                <c:pt idx="699">
                  <c:v>59221659</c:v>
                </c:pt>
                <c:pt idx="700">
                  <c:v>59276920</c:v>
                </c:pt>
                <c:pt idx="701">
                  <c:v>59470801</c:v>
                </c:pt>
                <c:pt idx="702">
                  <c:v>59516557</c:v>
                </c:pt>
                <c:pt idx="703">
                  <c:v>59613508</c:v>
                </c:pt>
                <c:pt idx="704">
                  <c:v>59646645</c:v>
                </c:pt>
                <c:pt idx="705">
                  <c:v>59717699</c:v>
                </c:pt>
                <c:pt idx="706">
                  <c:v>59749167</c:v>
                </c:pt>
                <c:pt idx="707">
                  <c:v>59830751</c:v>
                </c:pt>
                <c:pt idx="708">
                  <c:v>59925995</c:v>
                </c:pt>
                <c:pt idx="709">
                  <c:v>59980783</c:v>
                </c:pt>
                <c:pt idx="710">
                  <c:v>60170450</c:v>
                </c:pt>
                <c:pt idx="711">
                  <c:v>60215756</c:v>
                </c:pt>
                <c:pt idx="712">
                  <c:v>60303614</c:v>
                </c:pt>
                <c:pt idx="713">
                  <c:v>60454458</c:v>
                </c:pt>
                <c:pt idx="714">
                  <c:v>60538548</c:v>
                </c:pt>
                <c:pt idx="715">
                  <c:v>60568888</c:v>
                </c:pt>
                <c:pt idx="716">
                  <c:v>60773945</c:v>
                </c:pt>
                <c:pt idx="717">
                  <c:v>61271737</c:v>
                </c:pt>
                <c:pt idx="718">
                  <c:v>61396780</c:v>
                </c:pt>
                <c:pt idx="719">
                  <c:v>61512612</c:v>
                </c:pt>
                <c:pt idx="720">
                  <c:v>61583174</c:v>
                </c:pt>
                <c:pt idx="721">
                  <c:v>61760509</c:v>
                </c:pt>
                <c:pt idx="722">
                  <c:v>61921598</c:v>
                </c:pt>
                <c:pt idx="723">
                  <c:v>62041804</c:v>
                </c:pt>
                <c:pt idx="724">
                  <c:v>62130715</c:v>
                </c:pt>
                <c:pt idx="725">
                  <c:v>62185721</c:v>
                </c:pt>
                <c:pt idx="726">
                  <c:v>62228115</c:v>
                </c:pt>
                <c:pt idx="727">
                  <c:v>62270652</c:v>
                </c:pt>
                <c:pt idx="728">
                  <c:v>62611619</c:v>
                </c:pt>
                <c:pt idx="729">
                  <c:v>62649810</c:v>
                </c:pt>
                <c:pt idx="730">
                  <c:v>62757330</c:v>
                </c:pt>
                <c:pt idx="731">
                  <c:v>62900688</c:v>
                </c:pt>
                <c:pt idx="732">
                  <c:v>62928368</c:v>
                </c:pt>
                <c:pt idx="733">
                  <c:v>63026920</c:v>
                </c:pt>
                <c:pt idx="734">
                  <c:v>63074319</c:v>
                </c:pt>
                <c:pt idx="735">
                  <c:v>63111746</c:v>
                </c:pt>
                <c:pt idx="736">
                  <c:v>63212219</c:v>
                </c:pt>
                <c:pt idx="737">
                  <c:v>63403923</c:v>
                </c:pt>
                <c:pt idx="738">
                  <c:v>63573289</c:v>
                </c:pt>
                <c:pt idx="739">
                  <c:v>64374035</c:v>
                </c:pt>
                <c:pt idx="740">
                  <c:v>64590676</c:v>
                </c:pt>
                <c:pt idx="741">
                  <c:v>64722048</c:v>
                </c:pt>
                <c:pt idx="742">
                  <c:v>64769292</c:v>
                </c:pt>
                <c:pt idx="743">
                  <c:v>65322563</c:v>
                </c:pt>
                <c:pt idx="744">
                  <c:v>65363001</c:v>
                </c:pt>
                <c:pt idx="745">
                  <c:v>65441980</c:v>
                </c:pt>
                <c:pt idx="746">
                  <c:v>65509999</c:v>
                </c:pt>
                <c:pt idx="747">
                  <c:v>65537868</c:v>
                </c:pt>
                <c:pt idx="748">
                  <c:v>65582344</c:v>
                </c:pt>
                <c:pt idx="749">
                  <c:v>65694596</c:v>
                </c:pt>
                <c:pt idx="750">
                  <c:v>66124762</c:v>
                </c:pt>
                <c:pt idx="751">
                  <c:v>66170531</c:v>
                </c:pt>
                <c:pt idx="752">
                  <c:v>66423872</c:v>
                </c:pt>
                <c:pt idx="753">
                  <c:v>66476919</c:v>
                </c:pt>
                <c:pt idx="754">
                  <c:v>66697573</c:v>
                </c:pt>
                <c:pt idx="755">
                  <c:v>66809497</c:v>
                </c:pt>
                <c:pt idx="756">
                  <c:v>66979751</c:v>
                </c:pt>
                <c:pt idx="757">
                  <c:v>67104968</c:v>
                </c:pt>
                <c:pt idx="758">
                  <c:v>67528917</c:v>
                </c:pt>
                <c:pt idx="759">
                  <c:v>67614930</c:v>
                </c:pt>
                <c:pt idx="760">
                  <c:v>67824706</c:v>
                </c:pt>
                <c:pt idx="761">
                  <c:v>67891779</c:v>
                </c:pt>
                <c:pt idx="762">
                  <c:v>68081329</c:v>
                </c:pt>
                <c:pt idx="763">
                  <c:v>68181309</c:v>
                </c:pt>
                <c:pt idx="764">
                  <c:v>68219566</c:v>
                </c:pt>
                <c:pt idx="765">
                  <c:v>68411597</c:v>
                </c:pt>
                <c:pt idx="766">
                  <c:v>68557094</c:v>
                </c:pt>
                <c:pt idx="767">
                  <c:v>68736019</c:v>
                </c:pt>
                <c:pt idx="768">
                  <c:v>68958112</c:v>
                </c:pt>
                <c:pt idx="769">
                  <c:v>70488999</c:v>
                </c:pt>
                <c:pt idx="770">
                  <c:v>70942345</c:v>
                </c:pt>
                <c:pt idx="771">
                  <c:v>71514788</c:v>
                </c:pt>
                <c:pt idx="772">
                  <c:v>76079950</c:v>
                </c:pt>
                <c:pt idx="773">
                  <c:v>77117397</c:v>
                </c:pt>
                <c:pt idx="774">
                  <c:v>77273888</c:v>
                </c:pt>
                <c:pt idx="775">
                  <c:v>77760560</c:v>
                </c:pt>
                <c:pt idx="776">
                  <c:v>78976135</c:v>
                </c:pt>
                <c:pt idx="777">
                  <c:v>80354787</c:v>
                </c:pt>
                <c:pt idx="778">
                  <c:v>80428966</c:v>
                </c:pt>
                <c:pt idx="779">
                  <c:v>80537666</c:v>
                </c:pt>
                <c:pt idx="780">
                  <c:v>80625157</c:v>
                </c:pt>
                <c:pt idx="781">
                  <c:v>80891482</c:v>
                </c:pt>
                <c:pt idx="782">
                  <c:v>80975729</c:v>
                </c:pt>
                <c:pt idx="783">
                  <c:v>82142764</c:v>
                </c:pt>
                <c:pt idx="784">
                  <c:v>82337515</c:v>
                </c:pt>
                <c:pt idx="785">
                  <c:v>82542421</c:v>
                </c:pt>
                <c:pt idx="786">
                  <c:v>82651347</c:v>
                </c:pt>
                <c:pt idx="787">
                  <c:v>82741425</c:v>
                </c:pt>
                <c:pt idx="788">
                  <c:v>82971534</c:v>
                </c:pt>
                <c:pt idx="789">
                  <c:v>83136608</c:v>
                </c:pt>
                <c:pt idx="790">
                  <c:v>83388485</c:v>
                </c:pt>
                <c:pt idx="791">
                  <c:v>83536189</c:v>
                </c:pt>
                <c:pt idx="792">
                  <c:v>83664613</c:v>
                </c:pt>
                <c:pt idx="793">
                  <c:v>83734548</c:v>
                </c:pt>
                <c:pt idx="794">
                  <c:v>83991584</c:v>
                </c:pt>
                <c:pt idx="795">
                  <c:v>84394405</c:v>
                </c:pt>
                <c:pt idx="796">
                  <c:v>84699075</c:v>
                </c:pt>
                <c:pt idx="797">
                  <c:v>85553915</c:v>
                </c:pt>
                <c:pt idx="798">
                  <c:v>85777622</c:v>
                </c:pt>
                <c:pt idx="799">
                  <c:v>85944720</c:v>
                </c:pt>
                <c:pt idx="800">
                  <c:v>86717612</c:v>
                </c:pt>
                <c:pt idx="801">
                  <c:v>87002408</c:v>
                </c:pt>
                <c:pt idx="802">
                  <c:v>90045256</c:v>
                </c:pt>
                <c:pt idx="803">
                  <c:v>90511568</c:v>
                </c:pt>
                <c:pt idx="804">
                  <c:v>90845648</c:v>
                </c:pt>
                <c:pt idx="805">
                  <c:v>90951959</c:v>
                </c:pt>
                <c:pt idx="806">
                  <c:v>90994453</c:v>
                </c:pt>
                <c:pt idx="807">
                  <c:v>91020592</c:v>
                </c:pt>
                <c:pt idx="808">
                  <c:v>91228759</c:v>
                </c:pt>
                <c:pt idx="809">
                  <c:v>91450569</c:v>
                </c:pt>
                <c:pt idx="810">
                  <c:v>91675420</c:v>
                </c:pt>
                <c:pt idx="811">
                  <c:v>91801525</c:v>
                </c:pt>
                <c:pt idx="812">
                  <c:v>91831907</c:v>
                </c:pt>
                <c:pt idx="813">
                  <c:v>91911488</c:v>
                </c:pt>
                <c:pt idx="814">
                  <c:v>92397971</c:v>
                </c:pt>
                <c:pt idx="815">
                  <c:v>92817918</c:v>
                </c:pt>
                <c:pt idx="816">
                  <c:v>93130191</c:v>
                </c:pt>
                <c:pt idx="817">
                  <c:v>93217917</c:v>
                </c:pt>
                <c:pt idx="818">
                  <c:v>93265015</c:v>
                </c:pt>
                <c:pt idx="819">
                  <c:v>93308051</c:v>
                </c:pt>
                <c:pt idx="820">
                  <c:v>93534334</c:v>
                </c:pt>
                <c:pt idx="821">
                  <c:v>94270777</c:v>
                </c:pt>
                <c:pt idx="822">
                  <c:v>94399529</c:v>
                </c:pt>
                <c:pt idx="823">
                  <c:v>95301234</c:v>
                </c:pt>
                <c:pt idx="824">
                  <c:v>95400878</c:v>
                </c:pt>
                <c:pt idx="825">
                  <c:v>95837860</c:v>
                </c:pt>
                <c:pt idx="826">
                  <c:v>98331965</c:v>
                </c:pt>
                <c:pt idx="827">
                  <c:v>100287819</c:v>
                </c:pt>
                <c:pt idx="828">
                  <c:v>100734733</c:v>
                </c:pt>
                <c:pt idx="829">
                  <c:v>101458021</c:v>
                </c:pt>
                <c:pt idx="830">
                  <c:v>101512891</c:v>
                </c:pt>
                <c:pt idx="831">
                  <c:v>101786459</c:v>
                </c:pt>
                <c:pt idx="832">
                  <c:v>102065709</c:v>
                </c:pt>
                <c:pt idx="833">
                  <c:v>103345374</c:v>
                </c:pt>
                <c:pt idx="834">
                  <c:v>103724387</c:v>
                </c:pt>
                <c:pt idx="835">
                  <c:v>103763570</c:v>
                </c:pt>
                <c:pt idx="836">
                  <c:v>103828193</c:v>
                </c:pt>
                <c:pt idx="837">
                  <c:v>103912015</c:v>
                </c:pt>
                <c:pt idx="838">
                  <c:v>103945305</c:v>
                </c:pt>
                <c:pt idx="839">
                  <c:v>104084960</c:v>
                </c:pt>
                <c:pt idx="840">
                  <c:v>104118943</c:v>
                </c:pt>
                <c:pt idx="841">
                  <c:v>104216831</c:v>
                </c:pt>
                <c:pt idx="842">
                  <c:v>104267016</c:v>
                </c:pt>
                <c:pt idx="843">
                  <c:v>104535249</c:v>
                </c:pt>
                <c:pt idx="844">
                  <c:v>104617182</c:v>
                </c:pt>
                <c:pt idx="845">
                  <c:v>104664438</c:v>
                </c:pt>
                <c:pt idx="846">
                  <c:v>104749631</c:v>
                </c:pt>
                <c:pt idx="847">
                  <c:v>105165424</c:v>
                </c:pt>
                <c:pt idx="848">
                  <c:v>105191015</c:v>
                </c:pt>
                <c:pt idx="849">
                  <c:v>105301171</c:v>
                </c:pt>
                <c:pt idx="850">
                  <c:v>105542081</c:v>
                </c:pt>
                <c:pt idx="851">
                  <c:v>105632516</c:v>
                </c:pt>
                <c:pt idx="852">
                  <c:v>105706554</c:v>
                </c:pt>
                <c:pt idx="853">
                  <c:v>105970405</c:v>
                </c:pt>
                <c:pt idx="854">
                  <c:v>106496111</c:v>
                </c:pt>
                <c:pt idx="855">
                  <c:v>106545003</c:v>
                </c:pt>
                <c:pt idx="856">
                  <c:v>106682531</c:v>
                </c:pt>
                <c:pt idx="857">
                  <c:v>107090165</c:v>
                </c:pt>
                <c:pt idx="858">
                  <c:v>107132949</c:v>
                </c:pt>
                <c:pt idx="859">
                  <c:v>107169080</c:v>
                </c:pt>
                <c:pt idx="860">
                  <c:v>107210054</c:v>
                </c:pt>
                <c:pt idx="861">
                  <c:v>107489112</c:v>
                </c:pt>
                <c:pt idx="862">
                  <c:v>107581294</c:v>
                </c:pt>
                <c:pt idx="863">
                  <c:v>107626791</c:v>
                </c:pt>
                <c:pt idx="864">
                  <c:v>107657558</c:v>
                </c:pt>
                <c:pt idx="865">
                  <c:v>107915349</c:v>
                </c:pt>
                <c:pt idx="866">
                  <c:v>107998136</c:v>
                </c:pt>
                <c:pt idx="867">
                  <c:v>108056681</c:v>
                </c:pt>
                <c:pt idx="868">
                  <c:v>108115307</c:v>
                </c:pt>
                <c:pt idx="869">
                  <c:v>108259447</c:v>
                </c:pt>
                <c:pt idx="870">
                  <c:v>108525033</c:v>
                </c:pt>
                <c:pt idx="871">
                  <c:v>108768106</c:v>
                </c:pt>
                <c:pt idx="872">
                  <c:v>108847323</c:v>
                </c:pt>
                <c:pt idx="873">
                  <c:v>108893143</c:v>
                </c:pt>
                <c:pt idx="874">
                  <c:v>108971012</c:v>
                </c:pt>
                <c:pt idx="875">
                  <c:v>108998595</c:v>
                </c:pt>
                <c:pt idx="876">
                  <c:v>109128421</c:v>
                </c:pt>
                <c:pt idx="877">
                  <c:v>109298606</c:v>
                </c:pt>
                <c:pt idx="878">
                  <c:v>109379586</c:v>
                </c:pt>
                <c:pt idx="879">
                  <c:v>109446255</c:v>
                </c:pt>
                <c:pt idx="880">
                  <c:v>109521181</c:v>
                </c:pt>
                <c:pt idx="881">
                  <c:v>109664254</c:v>
                </c:pt>
                <c:pt idx="882">
                  <c:v>109810482</c:v>
                </c:pt>
                <c:pt idx="883">
                  <c:v>110066238</c:v>
                </c:pt>
                <c:pt idx="884">
                  <c:v>110585421</c:v>
                </c:pt>
                <c:pt idx="885">
                  <c:v>110666799</c:v>
                </c:pt>
                <c:pt idx="886">
                  <c:v>110854223</c:v>
                </c:pt>
                <c:pt idx="887">
                  <c:v>110910497</c:v>
                </c:pt>
                <c:pt idx="888">
                  <c:v>110985705</c:v>
                </c:pt>
                <c:pt idx="889">
                  <c:v>111038988</c:v>
                </c:pt>
                <c:pt idx="890">
                  <c:v>111073153</c:v>
                </c:pt>
                <c:pt idx="891">
                  <c:v>111106189</c:v>
                </c:pt>
                <c:pt idx="892">
                  <c:v>111150047</c:v>
                </c:pt>
                <c:pt idx="893">
                  <c:v>111183053</c:v>
                </c:pt>
                <c:pt idx="894">
                  <c:v>111247007</c:v>
                </c:pt>
                <c:pt idx="895">
                  <c:v>111278512</c:v>
                </c:pt>
                <c:pt idx="896">
                  <c:v>111544054</c:v>
                </c:pt>
                <c:pt idx="897">
                  <c:v>111576783</c:v>
                </c:pt>
                <c:pt idx="898">
                  <c:v>111900538</c:v>
                </c:pt>
                <c:pt idx="899">
                  <c:v>112103523</c:v>
                </c:pt>
                <c:pt idx="900">
                  <c:v>112388686</c:v>
                </c:pt>
                <c:pt idx="901">
                  <c:v>112828105</c:v>
                </c:pt>
                <c:pt idx="902">
                  <c:v>112859321</c:v>
                </c:pt>
                <c:pt idx="903">
                  <c:v>113094627</c:v>
                </c:pt>
                <c:pt idx="904">
                  <c:v>113296704</c:v>
                </c:pt>
                <c:pt idx="905">
                  <c:v>113594315</c:v>
                </c:pt>
                <c:pt idx="906">
                  <c:v>114012820</c:v>
                </c:pt>
                <c:pt idx="907">
                  <c:v>114048718</c:v>
                </c:pt>
                <c:pt idx="908">
                  <c:v>114549938</c:v>
                </c:pt>
                <c:pt idx="909">
                  <c:v>114791574</c:v>
                </c:pt>
                <c:pt idx="910">
                  <c:v>115081609</c:v>
                </c:pt>
                <c:pt idx="911">
                  <c:v>115216231</c:v>
                </c:pt>
                <c:pt idx="912">
                  <c:v>115315873</c:v>
                </c:pt>
                <c:pt idx="913">
                  <c:v>115402482</c:v>
                </c:pt>
                <c:pt idx="914">
                  <c:v>115469720</c:v>
                </c:pt>
                <c:pt idx="915">
                  <c:v>115744707</c:v>
                </c:pt>
                <c:pt idx="916">
                  <c:v>115914980</c:v>
                </c:pt>
                <c:pt idx="917">
                  <c:v>116211590</c:v>
                </c:pt>
                <c:pt idx="918">
                  <c:v>116501932</c:v>
                </c:pt>
                <c:pt idx="919">
                  <c:v>116532096</c:v>
                </c:pt>
                <c:pt idx="920">
                  <c:v>116750989</c:v>
                </c:pt>
                <c:pt idx="921">
                  <c:v>116782855</c:v>
                </c:pt>
                <c:pt idx="922">
                  <c:v>116809069</c:v>
                </c:pt>
                <c:pt idx="923">
                  <c:v>116873207</c:v>
                </c:pt>
                <c:pt idx="924">
                  <c:v>116909901</c:v>
                </c:pt>
                <c:pt idx="925">
                  <c:v>116960127</c:v>
                </c:pt>
                <c:pt idx="926">
                  <c:v>117074158</c:v>
                </c:pt>
                <c:pt idx="927">
                  <c:v>117365309</c:v>
                </c:pt>
                <c:pt idx="928">
                  <c:v>117535992</c:v>
                </c:pt>
                <c:pt idx="929">
                  <c:v>118105391</c:v>
                </c:pt>
                <c:pt idx="930">
                  <c:v>118498851</c:v>
                </c:pt>
                <c:pt idx="931">
                  <c:v>118548326</c:v>
                </c:pt>
                <c:pt idx="932">
                  <c:v>119244316</c:v>
                </c:pt>
                <c:pt idx="933">
                  <c:v>119342283</c:v>
                </c:pt>
                <c:pt idx="934">
                  <c:v>119420474</c:v>
                </c:pt>
                <c:pt idx="935">
                  <c:v>119473042</c:v>
                </c:pt>
                <c:pt idx="936">
                  <c:v>119587164</c:v>
                </c:pt>
                <c:pt idx="937">
                  <c:v>119829945</c:v>
                </c:pt>
                <c:pt idx="938">
                  <c:v>119869496</c:v>
                </c:pt>
                <c:pt idx="939">
                  <c:v>119956438</c:v>
                </c:pt>
                <c:pt idx="940">
                  <c:v>120046203</c:v>
                </c:pt>
                <c:pt idx="941">
                  <c:v>120092862</c:v>
                </c:pt>
                <c:pt idx="942">
                  <c:v>120135103</c:v>
                </c:pt>
                <c:pt idx="943">
                  <c:v>120212068</c:v>
                </c:pt>
                <c:pt idx="944">
                  <c:v>120287973</c:v>
                </c:pt>
                <c:pt idx="945">
                  <c:v>120352076</c:v>
                </c:pt>
                <c:pt idx="946">
                  <c:v>120440038</c:v>
                </c:pt>
                <c:pt idx="947">
                  <c:v>120509196</c:v>
                </c:pt>
                <c:pt idx="948">
                  <c:v>121005325</c:v>
                </c:pt>
                <c:pt idx="949">
                  <c:v>121140281</c:v>
                </c:pt>
                <c:pt idx="950">
                  <c:v>121230293</c:v>
                </c:pt>
                <c:pt idx="951">
                  <c:v>121353121</c:v>
                </c:pt>
                <c:pt idx="952">
                  <c:v>121546201</c:v>
                </c:pt>
                <c:pt idx="953">
                  <c:v>121804667</c:v>
                </c:pt>
                <c:pt idx="954">
                  <c:v>121840142</c:v>
                </c:pt>
                <c:pt idx="955">
                  <c:v>122067726</c:v>
                </c:pt>
                <c:pt idx="956">
                  <c:v>122462619</c:v>
                </c:pt>
                <c:pt idx="957">
                  <c:v>122514403</c:v>
                </c:pt>
                <c:pt idx="958">
                  <c:v>122633079</c:v>
                </c:pt>
                <c:pt idx="959">
                  <c:v>123952432</c:v>
                </c:pt>
                <c:pt idx="960">
                  <c:v>124802916</c:v>
                </c:pt>
                <c:pt idx="961">
                  <c:v>125109746</c:v>
                </c:pt>
                <c:pt idx="962">
                  <c:v>125204018</c:v>
                </c:pt>
                <c:pt idx="963">
                  <c:v>125346213</c:v>
                </c:pt>
                <c:pt idx="964">
                  <c:v>125453437</c:v>
                </c:pt>
                <c:pt idx="965">
                  <c:v>125559723</c:v>
                </c:pt>
                <c:pt idx="966">
                  <c:v>125660554</c:v>
                </c:pt>
                <c:pt idx="967">
                  <c:v>125694069</c:v>
                </c:pt>
                <c:pt idx="968">
                  <c:v>125751098</c:v>
                </c:pt>
                <c:pt idx="969">
                  <c:v>125784674</c:v>
                </c:pt>
                <c:pt idx="970">
                  <c:v>125826034</c:v>
                </c:pt>
                <c:pt idx="971">
                  <c:v>126123724</c:v>
                </c:pt>
                <c:pt idx="972">
                  <c:v>126263672</c:v>
                </c:pt>
                <c:pt idx="973">
                  <c:v>126397104</c:v>
                </c:pt>
                <c:pt idx="974">
                  <c:v>127031863</c:v>
                </c:pt>
                <c:pt idx="975">
                  <c:v>127505605</c:v>
                </c:pt>
                <c:pt idx="976">
                  <c:v>127662473</c:v>
                </c:pt>
                <c:pt idx="977">
                  <c:v>127812489</c:v>
                </c:pt>
                <c:pt idx="978">
                  <c:v>127880287</c:v>
                </c:pt>
                <c:pt idx="979">
                  <c:v>127929381</c:v>
                </c:pt>
                <c:pt idx="980">
                  <c:v>127962670</c:v>
                </c:pt>
                <c:pt idx="981">
                  <c:v>128014975</c:v>
                </c:pt>
                <c:pt idx="982">
                  <c:v>128111355</c:v>
                </c:pt>
                <c:pt idx="983">
                  <c:v>128329914</c:v>
                </c:pt>
                <c:pt idx="984">
                  <c:v>128420476</c:v>
                </c:pt>
                <c:pt idx="985">
                  <c:v>128741106</c:v>
                </c:pt>
                <c:pt idx="986">
                  <c:v>128893056</c:v>
                </c:pt>
                <c:pt idx="987">
                  <c:v>129028021</c:v>
                </c:pt>
                <c:pt idx="988">
                  <c:v>129233278</c:v>
                </c:pt>
                <c:pt idx="989">
                  <c:v>129488832</c:v>
                </c:pt>
                <c:pt idx="990">
                  <c:v>129526100</c:v>
                </c:pt>
                <c:pt idx="991">
                  <c:v>129572128</c:v>
                </c:pt>
                <c:pt idx="992">
                  <c:v>129812769</c:v>
                </c:pt>
                <c:pt idx="993">
                  <c:v>129942283</c:v>
                </c:pt>
                <c:pt idx="994">
                  <c:v>129988979</c:v>
                </c:pt>
                <c:pt idx="995">
                  <c:v>130182532</c:v>
                </c:pt>
                <c:pt idx="996">
                  <c:v>131605744</c:v>
                </c:pt>
                <c:pt idx="997">
                  <c:v>131680772</c:v>
                </c:pt>
                <c:pt idx="998">
                  <c:v>131873650</c:v>
                </c:pt>
                <c:pt idx="999">
                  <c:v>132001249</c:v>
                </c:pt>
                <c:pt idx="1000">
                  <c:v>132353496</c:v>
                </c:pt>
                <c:pt idx="1001">
                  <c:v>132443130</c:v>
                </c:pt>
                <c:pt idx="1002">
                  <c:v>132534604</c:v>
                </c:pt>
                <c:pt idx="1003">
                  <c:v>132652666</c:v>
                </c:pt>
                <c:pt idx="1004">
                  <c:v>132705219</c:v>
                </c:pt>
                <c:pt idx="1005">
                  <c:v>132756625</c:v>
                </c:pt>
                <c:pt idx="1006">
                  <c:v>132783231</c:v>
                </c:pt>
                <c:pt idx="1007">
                  <c:v>132953572</c:v>
                </c:pt>
                <c:pt idx="1008">
                  <c:v>132982361</c:v>
                </c:pt>
                <c:pt idx="1009">
                  <c:v>133425334</c:v>
                </c:pt>
                <c:pt idx="1010">
                  <c:v>134062387</c:v>
                </c:pt>
                <c:pt idx="1011">
                  <c:v>134150646</c:v>
                </c:pt>
                <c:pt idx="1012">
                  <c:v>134190957</c:v>
                </c:pt>
                <c:pt idx="1013">
                  <c:v>134236596</c:v>
                </c:pt>
                <c:pt idx="1014">
                  <c:v>134278351</c:v>
                </c:pt>
                <c:pt idx="1015">
                  <c:v>134339329</c:v>
                </c:pt>
                <c:pt idx="1016">
                  <c:v>134658246</c:v>
                </c:pt>
                <c:pt idx="1017">
                  <c:v>134726985</c:v>
                </c:pt>
                <c:pt idx="1018">
                  <c:v>134778487</c:v>
                </c:pt>
                <c:pt idx="1019">
                  <c:v>135189642</c:v>
                </c:pt>
                <c:pt idx="1020">
                  <c:v>135271925</c:v>
                </c:pt>
                <c:pt idx="1021">
                  <c:v>135332541</c:v>
                </c:pt>
                <c:pt idx="1022">
                  <c:v>135487038</c:v>
                </c:pt>
                <c:pt idx="1023">
                  <c:v>135644587</c:v>
                </c:pt>
                <c:pt idx="1024">
                  <c:v>135714308</c:v>
                </c:pt>
                <c:pt idx="1025">
                  <c:v>135808797</c:v>
                </c:pt>
                <c:pt idx="1026">
                  <c:v>136012761</c:v>
                </c:pt>
                <c:pt idx="1027">
                  <c:v>136728981</c:v>
                </c:pt>
                <c:pt idx="1028">
                  <c:v>136824797</c:v>
                </c:pt>
                <c:pt idx="1029">
                  <c:v>136869299</c:v>
                </c:pt>
                <c:pt idx="1030">
                  <c:v>137440063</c:v>
                </c:pt>
                <c:pt idx="1031">
                  <c:v>137951394</c:v>
                </c:pt>
                <c:pt idx="1032">
                  <c:v>138622216</c:v>
                </c:pt>
                <c:pt idx="1033">
                  <c:v>138786612</c:v>
                </c:pt>
                <c:pt idx="1034">
                  <c:v>138866218</c:v>
                </c:pt>
                <c:pt idx="1035">
                  <c:v>138981583</c:v>
                </c:pt>
                <c:pt idx="1036">
                  <c:v>139886596</c:v>
                </c:pt>
                <c:pt idx="1037">
                  <c:v>140035501</c:v>
                </c:pt>
                <c:pt idx="1038">
                  <c:v>140136174</c:v>
                </c:pt>
                <c:pt idx="1039">
                  <c:v>140557651</c:v>
                </c:pt>
                <c:pt idx="1040">
                  <c:v>140593728</c:v>
                </c:pt>
                <c:pt idx="1041">
                  <c:v>140629709</c:v>
                </c:pt>
                <c:pt idx="1042">
                  <c:v>140665924</c:v>
                </c:pt>
                <c:pt idx="1043">
                  <c:v>140958867</c:v>
                </c:pt>
                <c:pt idx="1044">
                  <c:v>141150087</c:v>
                </c:pt>
                <c:pt idx="1045">
                  <c:v>141292941</c:v>
                </c:pt>
                <c:pt idx="1046">
                  <c:v>141339786</c:v>
                </c:pt>
                <c:pt idx="1047">
                  <c:v>141375967</c:v>
                </c:pt>
                <c:pt idx="1048">
                  <c:v>141494175</c:v>
                </c:pt>
                <c:pt idx="1049">
                  <c:v>141550128</c:v>
                </c:pt>
                <c:pt idx="1050">
                  <c:v>141627145</c:v>
                </c:pt>
                <c:pt idx="1051">
                  <c:v>141818396</c:v>
                </c:pt>
                <c:pt idx="1052">
                  <c:v>141976426</c:v>
                </c:pt>
                <c:pt idx="1053">
                  <c:v>142044701</c:v>
                </c:pt>
                <c:pt idx="1054">
                  <c:v>142255394</c:v>
                </c:pt>
                <c:pt idx="1055">
                  <c:v>142347065</c:v>
                </c:pt>
                <c:pt idx="1056">
                  <c:v>142983917</c:v>
                </c:pt>
                <c:pt idx="1057">
                  <c:v>143024438</c:v>
                </c:pt>
                <c:pt idx="1058">
                  <c:v>143933979</c:v>
                </c:pt>
                <c:pt idx="1059">
                  <c:v>144093875</c:v>
                </c:pt>
                <c:pt idx="1060">
                  <c:v>144483042</c:v>
                </c:pt>
                <c:pt idx="1061">
                  <c:v>144516087</c:v>
                </c:pt>
                <c:pt idx="1062">
                  <c:v>144539248</c:v>
                </c:pt>
                <c:pt idx="1063">
                  <c:v>144556294</c:v>
                </c:pt>
                <c:pt idx="1064">
                  <c:v>144588735</c:v>
                </c:pt>
                <c:pt idx="1065">
                  <c:v>144604342</c:v>
                </c:pt>
                <c:pt idx="1066">
                  <c:v>144634898</c:v>
                </c:pt>
                <c:pt idx="1067">
                  <c:v>144655640</c:v>
                </c:pt>
                <c:pt idx="1068">
                  <c:v>144694232</c:v>
                </c:pt>
                <c:pt idx="1069">
                  <c:v>144745202</c:v>
                </c:pt>
                <c:pt idx="1070">
                  <c:v>144796348</c:v>
                </c:pt>
                <c:pt idx="1071">
                  <c:v>144824704</c:v>
                </c:pt>
                <c:pt idx="1072">
                  <c:v>144853127</c:v>
                </c:pt>
                <c:pt idx="1073">
                  <c:v>144884298</c:v>
                </c:pt>
                <c:pt idx="1074">
                  <c:v>145024985</c:v>
                </c:pt>
                <c:pt idx="1075">
                  <c:v>145039260</c:v>
                </c:pt>
                <c:pt idx="1076">
                  <c:v>145053089</c:v>
                </c:pt>
                <c:pt idx="1077">
                  <c:v>145073926</c:v>
                </c:pt>
                <c:pt idx="1078">
                  <c:v>145126811</c:v>
                </c:pt>
                <c:pt idx="1079">
                  <c:v>145142978</c:v>
                </c:pt>
                <c:pt idx="1080">
                  <c:v>145180064</c:v>
                </c:pt>
                <c:pt idx="1081">
                  <c:v>145214851</c:v>
                </c:pt>
                <c:pt idx="1082">
                  <c:v>145285632</c:v>
                </c:pt>
                <c:pt idx="1083">
                  <c:v>145322565</c:v>
                </c:pt>
                <c:pt idx="1084">
                  <c:v>145358691</c:v>
                </c:pt>
                <c:pt idx="1085">
                  <c:v>145522037</c:v>
                </c:pt>
                <c:pt idx="1086">
                  <c:v>145581059</c:v>
                </c:pt>
                <c:pt idx="1087">
                  <c:v>145640418</c:v>
                </c:pt>
                <c:pt idx="1088">
                  <c:v>145697650</c:v>
                </c:pt>
                <c:pt idx="1089">
                  <c:v>145787274</c:v>
                </c:pt>
                <c:pt idx="1090">
                  <c:v>145816888</c:v>
                </c:pt>
                <c:pt idx="1091">
                  <c:v>145830795</c:v>
                </c:pt>
                <c:pt idx="1092">
                  <c:v>145849324</c:v>
                </c:pt>
                <c:pt idx="1093">
                  <c:v>145871754</c:v>
                </c:pt>
                <c:pt idx="1094">
                  <c:v>145915273</c:v>
                </c:pt>
                <c:pt idx="1095">
                  <c:v>145937571</c:v>
                </c:pt>
                <c:pt idx="1096">
                  <c:v>145982546</c:v>
                </c:pt>
                <c:pt idx="1097">
                  <c:v>145997651</c:v>
                </c:pt>
                <c:pt idx="1098">
                  <c:v>146016351</c:v>
                </c:pt>
                <c:pt idx="1099">
                  <c:v>146065414</c:v>
                </c:pt>
                <c:pt idx="1100">
                  <c:v>146078957</c:v>
                </c:pt>
                <c:pt idx="1101">
                  <c:v>146110223</c:v>
                </c:pt>
                <c:pt idx="1102">
                  <c:v>146221274</c:v>
                </c:pt>
                <c:pt idx="1103">
                  <c:v>146262674</c:v>
                </c:pt>
                <c:pt idx="1104">
                  <c:v>146306664</c:v>
                </c:pt>
                <c:pt idx="1105">
                  <c:v>146324098</c:v>
                </c:pt>
                <c:pt idx="1106">
                  <c:v>146384453</c:v>
                </c:pt>
                <c:pt idx="1107">
                  <c:v>146430425</c:v>
                </c:pt>
                <c:pt idx="1108">
                  <c:v>146521947</c:v>
                </c:pt>
                <c:pt idx="1109">
                  <c:v>146623685</c:v>
                </c:pt>
                <c:pt idx="1110">
                  <c:v>146638276</c:v>
                </c:pt>
                <c:pt idx="1111">
                  <c:v>146720361</c:v>
                </c:pt>
                <c:pt idx="1112">
                  <c:v>146741729</c:v>
                </c:pt>
                <c:pt idx="1113">
                  <c:v>146763534</c:v>
                </c:pt>
                <c:pt idx="1114">
                  <c:v>146778377</c:v>
                </c:pt>
                <c:pt idx="1115">
                  <c:v>146794886</c:v>
                </c:pt>
                <c:pt idx="1116">
                  <c:v>146872426</c:v>
                </c:pt>
                <c:pt idx="1117">
                  <c:v>146975353</c:v>
                </c:pt>
                <c:pt idx="1118">
                  <c:v>147084271</c:v>
                </c:pt>
                <c:pt idx="1119">
                  <c:v>147142741</c:v>
                </c:pt>
                <c:pt idx="1120">
                  <c:v>147161440</c:v>
                </c:pt>
                <c:pt idx="1121">
                  <c:v>147211406</c:v>
                </c:pt>
                <c:pt idx="1122">
                  <c:v>147301252</c:v>
                </c:pt>
                <c:pt idx="1123">
                  <c:v>147360589</c:v>
                </c:pt>
                <c:pt idx="1124">
                  <c:v>147410145</c:v>
                </c:pt>
                <c:pt idx="1125">
                  <c:v>147433504</c:v>
                </c:pt>
                <c:pt idx="1126">
                  <c:v>147468360</c:v>
                </c:pt>
                <c:pt idx="1127">
                  <c:v>147493825</c:v>
                </c:pt>
                <c:pt idx="1128">
                  <c:v>147510472</c:v>
                </c:pt>
                <c:pt idx="1129">
                  <c:v>147641900</c:v>
                </c:pt>
                <c:pt idx="1130">
                  <c:v>147764598</c:v>
                </c:pt>
                <c:pt idx="1131">
                  <c:v>147813174</c:v>
                </c:pt>
                <c:pt idx="1132">
                  <c:v>147835034</c:v>
                </c:pt>
                <c:pt idx="1133">
                  <c:v>147892180</c:v>
                </c:pt>
                <c:pt idx="1134">
                  <c:v>147936484</c:v>
                </c:pt>
                <c:pt idx="1135">
                  <c:v>147980782</c:v>
                </c:pt>
                <c:pt idx="1136">
                  <c:v>148023757</c:v>
                </c:pt>
                <c:pt idx="1137">
                  <c:v>148048272</c:v>
                </c:pt>
                <c:pt idx="1138">
                  <c:v>148103399</c:v>
                </c:pt>
                <c:pt idx="1139">
                  <c:v>148202500</c:v>
                </c:pt>
                <c:pt idx="1140">
                  <c:v>148217245</c:v>
                </c:pt>
                <c:pt idx="1141">
                  <c:v>148240062</c:v>
                </c:pt>
                <c:pt idx="1142">
                  <c:v>148262258</c:v>
                </c:pt>
                <c:pt idx="1143">
                  <c:v>148287581</c:v>
                </c:pt>
                <c:pt idx="1144">
                  <c:v>148327912</c:v>
                </c:pt>
                <c:pt idx="1145">
                  <c:v>148413721</c:v>
                </c:pt>
                <c:pt idx="1146">
                  <c:v>148435899</c:v>
                </c:pt>
                <c:pt idx="1147">
                  <c:v>148462837</c:v>
                </c:pt>
                <c:pt idx="1148">
                  <c:v>148498697</c:v>
                </c:pt>
                <c:pt idx="1149">
                  <c:v>148568663</c:v>
                </c:pt>
                <c:pt idx="1150">
                  <c:v>148584601</c:v>
                </c:pt>
                <c:pt idx="1151">
                  <c:v>148598515</c:v>
                </c:pt>
                <c:pt idx="1152">
                  <c:v>148623889</c:v>
                </c:pt>
                <c:pt idx="1153">
                  <c:v>148665523</c:v>
                </c:pt>
                <c:pt idx="1154">
                  <c:v>148751255</c:v>
                </c:pt>
                <c:pt idx="1155">
                  <c:v>2131369</c:v>
                </c:pt>
                <c:pt idx="1156">
                  <c:v>3844565</c:v>
                </c:pt>
                <c:pt idx="1157">
                  <c:v>10156440</c:v>
                </c:pt>
                <c:pt idx="1158">
                  <c:v>15506779</c:v>
                </c:pt>
                <c:pt idx="1159">
                  <c:v>26498228</c:v>
                </c:pt>
                <c:pt idx="1160">
                  <c:v>29795326</c:v>
                </c:pt>
                <c:pt idx="1161">
                  <c:v>53167934</c:v>
                </c:pt>
                <c:pt idx="1162">
                  <c:v>85682854</c:v>
                </c:pt>
                <c:pt idx="1163">
                  <c:v>90786883</c:v>
                </c:pt>
                <c:pt idx="1164">
                  <c:v>98963116</c:v>
                </c:pt>
                <c:pt idx="1165">
                  <c:v>102652109</c:v>
                </c:pt>
                <c:pt idx="1166">
                  <c:v>103450687</c:v>
                </c:pt>
                <c:pt idx="1167">
                  <c:v>104941937</c:v>
                </c:pt>
                <c:pt idx="1168">
                  <c:v>110308792</c:v>
                </c:pt>
                <c:pt idx="1169">
                  <c:v>114848062</c:v>
                </c:pt>
                <c:pt idx="1170">
                  <c:v>115673779</c:v>
                </c:pt>
                <c:pt idx="1171">
                  <c:v>116405891</c:v>
                </c:pt>
                <c:pt idx="1172">
                  <c:v>117854775</c:v>
                </c:pt>
                <c:pt idx="1173">
                  <c:v>122246988</c:v>
                </c:pt>
                <c:pt idx="1174">
                  <c:v>132505789</c:v>
                </c:pt>
                <c:pt idx="1175">
                  <c:v>142072366</c:v>
                </c:pt>
                <c:pt idx="1176">
                  <c:v>143550294</c:v>
                </c:pt>
                <c:pt idx="1177">
                  <c:v>148789832</c:v>
                </c:pt>
                <c:pt idx="1178">
                  <c:v>92119825</c:v>
                </c:pt>
                <c:pt idx="1179">
                  <c:v>4326188</c:v>
                </c:pt>
                <c:pt idx="1180">
                  <c:v>6078617</c:v>
                </c:pt>
                <c:pt idx="1181">
                  <c:v>6527936</c:v>
                </c:pt>
                <c:pt idx="1182">
                  <c:v>7578990</c:v>
                </c:pt>
                <c:pt idx="1183">
                  <c:v>7821646</c:v>
                </c:pt>
                <c:pt idx="1184">
                  <c:v>7970401</c:v>
                </c:pt>
                <c:pt idx="1185">
                  <c:v>8261999</c:v>
                </c:pt>
                <c:pt idx="1186">
                  <c:v>9475167</c:v>
                </c:pt>
                <c:pt idx="1187">
                  <c:v>15645785</c:v>
                </c:pt>
                <c:pt idx="1188">
                  <c:v>15808819</c:v>
                </c:pt>
                <c:pt idx="1189">
                  <c:v>27311072</c:v>
                </c:pt>
                <c:pt idx="1190">
                  <c:v>34867125</c:v>
                </c:pt>
                <c:pt idx="1191">
                  <c:v>49287282</c:v>
                </c:pt>
                <c:pt idx="1192">
                  <c:v>58827906</c:v>
                </c:pt>
                <c:pt idx="1193">
                  <c:v>61205506</c:v>
                </c:pt>
                <c:pt idx="1194">
                  <c:v>84435125</c:v>
                </c:pt>
                <c:pt idx="1195">
                  <c:v>96990490</c:v>
                </c:pt>
                <c:pt idx="1196">
                  <c:v>98635303</c:v>
                </c:pt>
                <c:pt idx="1197">
                  <c:v>105415695</c:v>
                </c:pt>
                <c:pt idx="1198">
                  <c:v>107270177</c:v>
                </c:pt>
                <c:pt idx="1199">
                  <c:v>107854128</c:v>
                </c:pt>
                <c:pt idx="1200">
                  <c:v>115866208</c:v>
                </c:pt>
                <c:pt idx="1201">
                  <c:v>122311562</c:v>
                </c:pt>
                <c:pt idx="1202">
                  <c:v>122683790</c:v>
                </c:pt>
                <c:pt idx="1203">
                  <c:v>133599761</c:v>
                </c:pt>
                <c:pt idx="1204">
                  <c:v>134024050</c:v>
                </c:pt>
                <c:pt idx="1205">
                  <c:v>134095440</c:v>
                </c:pt>
                <c:pt idx="1206">
                  <c:v>136621018</c:v>
                </c:pt>
                <c:pt idx="1207">
                  <c:v>137014411</c:v>
                </c:pt>
                <c:pt idx="1208">
                  <c:v>142134097</c:v>
                </c:pt>
                <c:pt idx="1209">
                  <c:v>147525183</c:v>
                </c:pt>
                <c:pt idx="1210">
                  <c:v>147856030</c:v>
                </c:pt>
                <c:pt idx="1211">
                  <c:v>68651946</c:v>
                </c:pt>
                <c:pt idx="1212">
                  <c:v>109419070</c:v>
                </c:pt>
                <c:pt idx="1213">
                  <c:v>114361219</c:v>
                </c:pt>
                <c:pt idx="1214">
                  <c:v>112669442</c:v>
                </c:pt>
                <c:pt idx="1215">
                  <c:v>66612318</c:v>
                </c:pt>
                <c:pt idx="1216">
                  <c:v>51419421</c:v>
                </c:pt>
                <c:pt idx="1217">
                  <c:v>59335029</c:v>
                </c:pt>
                <c:pt idx="1218">
                  <c:v>48140932</c:v>
                </c:pt>
                <c:pt idx="1219">
                  <c:v>6248792</c:v>
                </c:pt>
                <c:pt idx="1220">
                  <c:v>52781880</c:v>
                </c:pt>
                <c:pt idx="1221">
                  <c:v>51234785</c:v>
                </c:pt>
                <c:pt idx="1222">
                  <c:v>127462956</c:v>
                </c:pt>
                <c:pt idx="1223">
                  <c:v>31328240</c:v>
                </c:pt>
                <c:pt idx="1224">
                  <c:v>129145800</c:v>
                </c:pt>
                <c:pt idx="1225">
                  <c:v>118434643</c:v>
                </c:pt>
                <c:pt idx="1226">
                  <c:v>126985234</c:v>
                </c:pt>
                <c:pt idx="1227">
                  <c:v>115175502</c:v>
                </c:pt>
                <c:pt idx="1228">
                  <c:v>86215418</c:v>
                </c:pt>
                <c:pt idx="1229">
                  <c:v>111998270</c:v>
                </c:pt>
                <c:pt idx="1230">
                  <c:v>31552638</c:v>
                </c:pt>
                <c:pt idx="1231">
                  <c:v>112952732</c:v>
                </c:pt>
                <c:pt idx="1232">
                  <c:v>24424105</c:v>
                </c:pt>
                <c:pt idx="1233">
                  <c:v>17249271</c:v>
                </c:pt>
                <c:pt idx="1234">
                  <c:v>9799051</c:v>
                </c:pt>
                <c:pt idx="1235">
                  <c:v>1521333</c:v>
                </c:pt>
                <c:pt idx="1236">
                  <c:v>116177737</c:v>
                </c:pt>
                <c:pt idx="1237">
                  <c:v>116239365</c:v>
                </c:pt>
                <c:pt idx="1238">
                  <c:v>27788780</c:v>
                </c:pt>
                <c:pt idx="1239">
                  <c:v>110222328</c:v>
                </c:pt>
                <c:pt idx="1240">
                  <c:v>67982194</c:v>
                </c:pt>
                <c:pt idx="1241">
                  <c:v>42485327</c:v>
                </c:pt>
                <c:pt idx="1242">
                  <c:v>36561986</c:v>
                </c:pt>
                <c:pt idx="1243">
                  <c:v>71231085</c:v>
                </c:pt>
                <c:pt idx="1244">
                  <c:v>127538884</c:v>
                </c:pt>
                <c:pt idx="1245">
                  <c:v>125054905</c:v>
                </c:pt>
                <c:pt idx="1246">
                  <c:v>17566335</c:v>
                </c:pt>
                <c:pt idx="1247">
                  <c:v>81638519</c:v>
                </c:pt>
                <c:pt idx="1248">
                  <c:v>125277902</c:v>
                </c:pt>
                <c:pt idx="1249">
                  <c:v>135008413</c:v>
                </c:pt>
                <c:pt idx="1250">
                  <c:v>127190535</c:v>
                </c:pt>
                <c:pt idx="1251">
                  <c:v>56846129</c:v>
                </c:pt>
                <c:pt idx="1252">
                  <c:v>141936249</c:v>
                </c:pt>
                <c:pt idx="1253">
                  <c:v>66904791</c:v>
                </c:pt>
                <c:pt idx="1254">
                  <c:v>141699928</c:v>
                </c:pt>
                <c:pt idx="1255">
                  <c:v>55424781</c:v>
                </c:pt>
                <c:pt idx="1256">
                  <c:v>104152049</c:v>
                </c:pt>
                <c:pt idx="1257">
                  <c:v>4845661</c:v>
                </c:pt>
                <c:pt idx="1258">
                  <c:v>65614953</c:v>
                </c:pt>
                <c:pt idx="1259">
                  <c:v>1665338</c:v>
                </c:pt>
                <c:pt idx="1260">
                  <c:v>141600702</c:v>
                </c:pt>
                <c:pt idx="1261">
                  <c:v>7039168</c:v>
                </c:pt>
                <c:pt idx="1262">
                  <c:v>138174664</c:v>
                </c:pt>
                <c:pt idx="1263">
                  <c:v>138153992</c:v>
                </c:pt>
                <c:pt idx="1264">
                  <c:v>138297243</c:v>
                </c:pt>
                <c:pt idx="1265">
                  <c:v>138272158</c:v>
                </c:pt>
                <c:pt idx="1266">
                  <c:v>113864083</c:v>
                </c:pt>
                <c:pt idx="1267">
                  <c:v>116741189</c:v>
                </c:pt>
                <c:pt idx="1268">
                  <c:v>35091855</c:v>
                </c:pt>
                <c:pt idx="1269">
                  <c:v>34028684</c:v>
                </c:pt>
                <c:pt idx="1270">
                  <c:v>31071152</c:v>
                </c:pt>
                <c:pt idx="1271">
                  <c:v>40031351</c:v>
                </c:pt>
                <c:pt idx="1272">
                  <c:v>61174193</c:v>
                </c:pt>
                <c:pt idx="1273">
                  <c:v>61689647</c:v>
                </c:pt>
                <c:pt idx="1274">
                  <c:v>61720648</c:v>
                </c:pt>
                <c:pt idx="1275">
                  <c:v>63125268</c:v>
                </c:pt>
                <c:pt idx="1276">
                  <c:v>85911539</c:v>
                </c:pt>
                <c:pt idx="1277">
                  <c:v>86103415</c:v>
                </c:pt>
                <c:pt idx="1278">
                  <c:v>68089002</c:v>
                </c:pt>
                <c:pt idx="1279">
                  <c:v>67883108</c:v>
                </c:pt>
                <c:pt idx="1280">
                  <c:v>9575263</c:v>
                </c:pt>
                <c:pt idx="1281">
                  <c:v>92373745</c:v>
                </c:pt>
                <c:pt idx="1282">
                  <c:v>88586374</c:v>
                </c:pt>
                <c:pt idx="1283">
                  <c:v>106964596</c:v>
                </c:pt>
                <c:pt idx="1284">
                  <c:v>109172225</c:v>
                </c:pt>
                <c:pt idx="1285">
                  <c:v>115633375</c:v>
                </c:pt>
                <c:pt idx="1286">
                  <c:v>117396878</c:v>
                </c:pt>
                <c:pt idx="1287">
                  <c:v>120654979</c:v>
                </c:pt>
                <c:pt idx="1288">
                  <c:v>122830713</c:v>
                </c:pt>
                <c:pt idx="1289">
                  <c:v>2962002</c:v>
                </c:pt>
                <c:pt idx="1290">
                  <c:v>134624675</c:v>
                </c:pt>
                <c:pt idx="1291">
                  <c:v>134139035</c:v>
                </c:pt>
                <c:pt idx="1292">
                  <c:v>137012896</c:v>
                </c:pt>
                <c:pt idx="1293">
                  <c:v>145093201</c:v>
                </c:pt>
                <c:pt idx="1294">
                  <c:v>145062801</c:v>
                </c:pt>
                <c:pt idx="1295">
                  <c:v>145445884</c:v>
                </c:pt>
                <c:pt idx="1296">
                  <c:v>135302178</c:v>
                </c:pt>
                <c:pt idx="1297">
                  <c:v>147679291</c:v>
                </c:pt>
                <c:pt idx="1298">
                  <c:v>26584268</c:v>
                </c:pt>
                <c:pt idx="1299">
                  <c:v>133537229</c:v>
                </c:pt>
                <c:pt idx="1300">
                  <c:v>135556375</c:v>
                </c:pt>
                <c:pt idx="1301">
                  <c:v>133046370</c:v>
                </c:pt>
                <c:pt idx="1302">
                  <c:v>133129839</c:v>
                </c:pt>
                <c:pt idx="1303">
                  <c:v>133483187</c:v>
                </c:pt>
                <c:pt idx="1304">
                  <c:v>22320327</c:v>
                </c:pt>
                <c:pt idx="1305">
                  <c:v>17422837</c:v>
                </c:pt>
                <c:pt idx="1306">
                  <c:v>17670373</c:v>
                </c:pt>
                <c:pt idx="1307">
                  <c:v>21747842</c:v>
                </c:pt>
                <c:pt idx="1308">
                  <c:v>34297423</c:v>
                </c:pt>
                <c:pt idx="1309">
                  <c:v>147328929</c:v>
                </c:pt>
                <c:pt idx="1310">
                  <c:v>110425524</c:v>
                </c:pt>
                <c:pt idx="1311">
                  <c:v>138069970</c:v>
                </c:pt>
                <c:pt idx="1312">
                  <c:v>142148214</c:v>
                </c:pt>
                <c:pt idx="1313">
                  <c:v>97610044</c:v>
                </c:pt>
                <c:pt idx="1314">
                  <c:v>106352029</c:v>
                </c:pt>
                <c:pt idx="1315">
                  <c:v>59080285</c:v>
                </c:pt>
                <c:pt idx="1316">
                  <c:v>142928598</c:v>
                </c:pt>
                <c:pt idx="1317">
                  <c:v>53386645</c:v>
                </c:pt>
                <c:pt idx="1318">
                  <c:v>10995036</c:v>
                </c:pt>
                <c:pt idx="1319">
                  <c:v>113065470</c:v>
                </c:pt>
                <c:pt idx="1320">
                  <c:v>108243497</c:v>
                </c:pt>
                <c:pt idx="1321">
                  <c:v>61301312</c:v>
                </c:pt>
                <c:pt idx="1322">
                  <c:v>97672066</c:v>
                </c:pt>
                <c:pt idx="1323">
                  <c:v>49939818</c:v>
                </c:pt>
                <c:pt idx="1324">
                  <c:v>121600055</c:v>
                </c:pt>
                <c:pt idx="1325">
                  <c:v>32175082</c:v>
                </c:pt>
                <c:pt idx="1326">
                  <c:v>148646005</c:v>
                </c:pt>
                <c:pt idx="1327">
                  <c:v>148544689</c:v>
                </c:pt>
                <c:pt idx="1328">
                  <c:v>2084579</c:v>
                </c:pt>
                <c:pt idx="1329">
                  <c:v>2169631</c:v>
                </c:pt>
                <c:pt idx="1330">
                  <c:v>2700233</c:v>
                </c:pt>
                <c:pt idx="1331">
                  <c:v>2633673</c:v>
                </c:pt>
                <c:pt idx="1332">
                  <c:v>3023951</c:v>
                </c:pt>
                <c:pt idx="1333">
                  <c:v>3475855</c:v>
                </c:pt>
                <c:pt idx="1334">
                  <c:v>5584352</c:v>
                </c:pt>
                <c:pt idx="1335">
                  <c:v>5644107</c:v>
                </c:pt>
                <c:pt idx="1336">
                  <c:v>5785992</c:v>
                </c:pt>
                <c:pt idx="1337">
                  <c:v>5471559</c:v>
                </c:pt>
                <c:pt idx="1338">
                  <c:v>8630657</c:v>
                </c:pt>
                <c:pt idx="1339">
                  <c:v>8654965</c:v>
                </c:pt>
                <c:pt idx="1340">
                  <c:v>147733431</c:v>
                </c:pt>
                <c:pt idx="1341">
                  <c:v>147791546</c:v>
                </c:pt>
                <c:pt idx="1342">
                  <c:v>138681482</c:v>
                </c:pt>
                <c:pt idx="1343">
                  <c:v>138831892</c:v>
                </c:pt>
                <c:pt idx="1344">
                  <c:v>148002881</c:v>
                </c:pt>
                <c:pt idx="1345">
                  <c:v>122124527</c:v>
                </c:pt>
                <c:pt idx="1346">
                  <c:v>918350</c:v>
                </c:pt>
                <c:pt idx="1347">
                  <c:v>947520</c:v>
                </c:pt>
                <c:pt idx="1348">
                  <c:v>999103</c:v>
                </c:pt>
                <c:pt idx="1349">
                  <c:v>147908247</c:v>
                </c:pt>
                <c:pt idx="1350">
                  <c:v>147959082</c:v>
                </c:pt>
                <c:pt idx="1351">
                  <c:v>1270607</c:v>
                </c:pt>
                <c:pt idx="1352">
                  <c:v>1821136</c:v>
                </c:pt>
                <c:pt idx="1353">
                  <c:v>1794831</c:v>
                </c:pt>
                <c:pt idx="1354">
                  <c:v>1723309</c:v>
                </c:pt>
                <c:pt idx="1355">
                  <c:v>1692506</c:v>
                </c:pt>
                <c:pt idx="1356">
                  <c:v>1610945</c:v>
                </c:pt>
                <c:pt idx="1357">
                  <c:v>138080118</c:v>
                </c:pt>
                <c:pt idx="1358">
                  <c:v>8748450</c:v>
                </c:pt>
                <c:pt idx="1359">
                  <c:v>8724630</c:v>
                </c:pt>
                <c:pt idx="1360">
                  <c:v>161469</c:v>
                </c:pt>
                <c:pt idx="1361">
                  <c:v>603015</c:v>
                </c:pt>
                <c:pt idx="1362">
                  <c:v>644954</c:v>
                </c:pt>
                <c:pt idx="1363">
                  <c:v>668787</c:v>
                </c:pt>
                <c:pt idx="1364">
                  <c:v>2411567</c:v>
                </c:pt>
                <c:pt idx="1365">
                  <c:v>2435126</c:v>
                </c:pt>
                <c:pt idx="1366">
                  <c:v>148398942</c:v>
                </c:pt>
                <c:pt idx="1367">
                  <c:v>485480</c:v>
                </c:pt>
                <c:pt idx="1368">
                  <c:v>147562327</c:v>
                </c:pt>
                <c:pt idx="1369">
                  <c:v>148482298</c:v>
                </c:pt>
                <c:pt idx="1370">
                  <c:v>236207</c:v>
                </c:pt>
                <c:pt idx="1371">
                  <c:v>271977</c:v>
                </c:pt>
                <c:pt idx="1372">
                  <c:v>307557</c:v>
                </c:pt>
                <c:pt idx="1373">
                  <c:v>3521743</c:v>
                </c:pt>
                <c:pt idx="1374">
                  <c:v>2257408</c:v>
                </c:pt>
                <c:pt idx="1375">
                  <c:v>96109075</c:v>
                </c:pt>
                <c:pt idx="1376">
                  <c:v>4191603</c:v>
                </c:pt>
                <c:pt idx="1377">
                  <c:v>65919715</c:v>
                </c:pt>
                <c:pt idx="1378">
                  <c:v>110087936</c:v>
                </c:pt>
                <c:pt idx="1379">
                  <c:v>113022601</c:v>
                </c:pt>
                <c:pt idx="1380">
                  <c:v>121098988</c:v>
                </c:pt>
                <c:pt idx="1381">
                  <c:v>52943510</c:v>
                </c:pt>
                <c:pt idx="1382">
                  <c:v>85584376</c:v>
                </c:pt>
                <c:pt idx="1383">
                  <c:v>116407814</c:v>
                </c:pt>
                <c:pt idx="1384">
                  <c:v>133023852</c:v>
                </c:pt>
                <c:pt idx="1385">
                  <c:v>65881094</c:v>
                </c:pt>
                <c:pt idx="1386">
                  <c:v>17545783</c:v>
                </c:pt>
                <c:pt idx="1387">
                  <c:v>108407617</c:v>
                </c:pt>
                <c:pt idx="1388">
                  <c:v>27674214</c:v>
                </c:pt>
                <c:pt idx="1389">
                  <c:v>135331114</c:v>
                </c:pt>
                <c:pt idx="1390">
                  <c:v>7247092</c:v>
                </c:pt>
                <c:pt idx="1391">
                  <c:v>80849359</c:v>
                </c:pt>
                <c:pt idx="1392">
                  <c:v>15691659</c:v>
                </c:pt>
                <c:pt idx="1393">
                  <c:v>24528596</c:v>
                </c:pt>
                <c:pt idx="1394">
                  <c:v>85712052</c:v>
                </c:pt>
                <c:pt idx="1395">
                  <c:v>132211189</c:v>
                </c:pt>
                <c:pt idx="1396">
                  <c:v>125860499</c:v>
                </c:pt>
                <c:pt idx="1397">
                  <c:v>115814537</c:v>
                </c:pt>
                <c:pt idx="1398">
                  <c:v>133352924</c:v>
                </c:pt>
                <c:pt idx="1399">
                  <c:v>52673047</c:v>
                </c:pt>
                <c:pt idx="1400">
                  <c:v>74552529</c:v>
                </c:pt>
                <c:pt idx="1401">
                  <c:v>34411689</c:v>
                </c:pt>
                <c:pt idx="1402">
                  <c:v>113136427</c:v>
                </c:pt>
                <c:pt idx="1403">
                  <c:v>128297091</c:v>
                </c:pt>
                <c:pt idx="1404">
                  <c:v>25114822</c:v>
                </c:pt>
                <c:pt idx="1405">
                  <c:v>68294897</c:v>
                </c:pt>
                <c:pt idx="1406">
                  <c:v>47838842</c:v>
                </c:pt>
                <c:pt idx="1407">
                  <c:v>121076442</c:v>
                </c:pt>
                <c:pt idx="1408">
                  <c:v>115787391</c:v>
                </c:pt>
                <c:pt idx="1409">
                  <c:v>51772645</c:v>
                </c:pt>
                <c:pt idx="1410">
                  <c:v>7163976</c:v>
                </c:pt>
                <c:pt idx="1411">
                  <c:v>8095146</c:v>
                </c:pt>
                <c:pt idx="1412">
                  <c:v>103244750</c:v>
                </c:pt>
                <c:pt idx="1413">
                  <c:v>5764620</c:v>
                </c:pt>
                <c:pt idx="1414">
                  <c:v>21153617</c:v>
                </c:pt>
                <c:pt idx="1415">
                  <c:v>115968607</c:v>
                </c:pt>
                <c:pt idx="1416">
                  <c:v>109206769</c:v>
                </c:pt>
                <c:pt idx="1417">
                  <c:v>108731811</c:v>
                </c:pt>
                <c:pt idx="1418">
                  <c:v>17621019</c:v>
                </c:pt>
                <c:pt idx="1419">
                  <c:v>49506722</c:v>
                </c:pt>
                <c:pt idx="1420">
                  <c:v>138928776</c:v>
                </c:pt>
                <c:pt idx="1421">
                  <c:v>5451082</c:v>
                </c:pt>
                <c:pt idx="1422">
                  <c:v>145270323</c:v>
                </c:pt>
                <c:pt idx="1423">
                  <c:v>140296904</c:v>
                </c:pt>
                <c:pt idx="1424">
                  <c:v>130350083</c:v>
                </c:pt>
                <c:pt idx="1425">
                  <c:v>63303299</c:v>
                </c:pt>
                <c:pt idx="1426">
                  <c:v>147875982</c:v>
                </c:pt>
                <c:pt idx="1427">
                  <c:v>7425524</c:v>
                </c:pt>
                <c:pt idx="1428">
                  <c:v>105488753</c:v>
                </c:pt>
                <c:pt idx="1429">
                  <c:v>142828641</c:v>
                </c:pt>
                <c:pt idx="1430">
                  <c:v>17125910</c:v>
                </c:pt>
                <c:pt idx="1431">
                  <c:v>29245</c:v>
                </c:pt>
                <c:pt idx="1432">
                  <c:v>119781376</c:v>
                </c:pt>
                <c:pt idx="1433">
                  <c:v>21572191</c:v>
                </c:pt>
                <c:pt idx="1434">
                  <c:v>52989239</c:v>
                </c:pt>
                <c:pt idx="1435">
                  <c:v>64405348</c:v>
                </c:pt>
                <c:pt idx="1436">
                  <c:v>121909222</c:v>
                </c:pt>
                <c:pt idx="1437">
                  <c:v>27906713</c:v>
                </c:pt>
                <c:pt idx="1438">
                  <c:v>79238433</c:v>
                </c:pt>
                <c:pt idx="1439">
                  <c:v>120691496</c:v>
                </c:pt>
                <c:pt idx="1440">
                  <c:v>135748059</c:v>
                </c:pt>
                <c:pt idx="1441">
                  <c:v>86496898</c:v>
                </c:pt>
                <c:pt idx="1442">
                  <c:v>53102919</c:v>
                </c:pt>
                <c:pt idx="1443">
                  <c:v>91270661</c:v>
                </c:pt>
                <c:pt idx="1444">
                  <c:v>4948680</c:v>
                </c:pt>
                <c:pt idx="1445">
                  <c:v>136904787</c:v>
                </c:pt>
                <c:pt idx="1446">
                  <c:v>127756628</c:v>
                </c:pt>
                <c:pt idx="1447">
                  <c:v>90910050</c:v>
                </c:pt>
                <c:pt idx="1448">
                  <c:v>62680511</c:v>
                </c:pt>
                <c:pt idx="1449">
                  <c:v>126472377</c:v>
                </c:pt>
                <c:pt idx="1450">
                  <c:v>114018223</c:v>
                </c:pt>
                <c:pt idx="1451">
                  <c:v>117271918</c:v>
                </c:pt>
                <c:pt idx="1452">
                  <c:v>116685582</c:v>
                </c:pt>
                <c:pt idx="1453">
                  <c:v>34118441</c:v>
                </c:pt>
                <c:pt idx="1454">
                  <c:v>29721688</c:v>
                </c:pt>
                <c:pt idx="1455">
                  <c:v>146041299</c:v>
                </c:pt>
                <c:pt idx="1456">
                  <c:v>97977574</c:v>
                </c:pt>
                <c:pt idx="1457">
                  <c:v>11203527</c:v>
                </c:pt>
                <c:pt idx="1458">
                  <c:v>116449849</c:v>
                </c:pt>
                <c:pt idx="1459">
                  <c:v>61001029</c:v>
                </c:pt>
                <c:pt idx="1460">
                  <c:v>116335568</c:v>
                </c:pt>
                <c:pt idx="1461">
                  <c:v>15926572</c:v>
                </c:pt>
                <c:pt idx="1462">
                  <c:v>92651435</c:v>
                </c:pt>
                <c:pt idx="1463">
                  <c:v>132924805</c:v>
                </c:pt>
                <c:pt idx="1464">
                  <c:v>122809519</c:v>
                </c:pt>
                <c:pt idx="1465">
                  <c:v>86479644</c:v>
                </c:pt>
                <c:pt idx="1466">
                  <c:v>31832797</c:v>
                </c:pt>
                <c:pt idx="1467">
                  <c:v>113627312</c:v>
                </c:pt>
                <c:pt idx="1468">
                  <c:v>60125574</c:v>
                </c:pt>
                <c:pt idx="1469">
                  <c:v>127077640</c:v>
                </c:pt>
                <c:pt idx="1470">
                  <c:v>133173887</c:v>
                </c:pt>
                <c:pt idx="1471">
                  <c:v>113886633</c:v>
                </c:pt>
                <c:pt idx="1472">
                  <c:v>64812622</c:v>
                </c:pt>
                <c:pt idx="1473">
                  <c:v>7268125</c:v>
                </c:pt>
                <c:pt idx="1474">
                  <c:v>24286879</c:v>
                </c:pt>
                <c:pt idx="1475">
                  <c:v>34049234</c:v>
                </c:pt>
                <c:pt idx="1476">
                  <c:v>30116443</c:v>
                </c:pt>
                <c:pt idx="1477">
                  <c:v>61995790</c:v>
                </c:pt>
                <c:pt idx="1478">
                  <c:v>130070306</c:v>
                </c:pt>
                <c:pt idx="1479">
                  <c:v>10751747</c:v>
                </c:pt>
                <c:pt idx="1480">
                  <c:v>87071778</c:v>
                </c:pt>
                <c:pt idx="1481">
                  <c:v>57844861</c:v>
                </c:pt>
                <c:pt idx="1482">
                  <c:v>22622655</c:v>
                </c:pt>
                <c:pt idx="1483">
                  <c:v>52872259</c:v>
                </c:pt>
                <c:pt idx="1484">
                  <c:v>115361275</c:v>
                </c:pt>
                <c:pt idx="1485">
                  <c:v>25758655</c:v>
                </c:pt>
                <c:pt idx="1486">
                  <c:v>12556511</c:v>
                </c:pt>
                <c:pt idx="1487">
                  <c:v>30017349</c:v>
                </c:pt>
                <c:pt idx="1488">
                  <c:v>92075439</c:v>
                </c:pt>
                <c:pt idx="1489">
                  <c:v>110405259</c:v>
                </c:pt>
                <c:pt idx="1490">
                  <c:v>67752634</c:v>
                </c:pt>
                <c:pt idx="1491">
                  <c:v>24869121</c:v>
                </c:pt>
                <c:pt idx="1492">
                  <c:v>73256546</c:v>
                </c:pt>
                <c:pt idx="1493">
                  <c:v>141457961</c:v>
                </c:pt>
                <c:pt idx="1494">
                  <c:v>47777883</c:v>
                </c:pt>
                <c:pt idx="1495">
                  <c:v>73035611</c:v>
                </c:pt>
                <c:pt idx="1496">
                  <c:v>15875472</c:v>
                </c:pt>
                <c:pt idx="1497">
                  <c:v>77436561</c:v>
                </c:pt>
                <c:pt idx="1498">
                  <c:v>9130764</c:v>
                </c:pt>
                <c:pt idx="1499">
                  <c:v>24077432</c:v>
                </c:pt>
                <c:pt idx="1500">
                  <c:v>48657807</c:v>
                </c:pt>
                <c:pt idx="1501">
                  <c:v>15464441</c:v>
                </c:pt>
                <c:pt idx="1502">
                  <c:v>141578318</c:v>
                </c:pt>
                <c:pt idx="1503">
                  <c:v>136832710</c:v>
                </c:pt>
                <c:pt idx="1504">
                  <c:v>53520747</c:v>
                </c:pt>
                <c:pt idx="1505">
                  <c:v>120889318</c:v>
                </c:pt>
                <c:pt idx="1506">
                  <c:v>120767404</c:v>
                </c:pt>
                <c:pt idx="1507">
                  <c:v>30230446</c:v>
                </c:pt>
                <c:pt idx="1508">
                  <c:v>106467781</c:v>
                </c:pt>
                <c:pt idx="1509">
                  <c:v>114319576</c:v>
                </c:pt>
                <c:pt idx="1510">
                  <c:v>43270159</c:v>
                </c:pt>
                <c:pt idx="1511">
                  <c:v>48186380</c:v>
                </c:pt>
                <c:pt idx="1512">
                  <c:v>91958434</c:v>
                </c:pt>
                <c:pt idx="1513">
                  <c:v>140767673</c:v>
                </c:pt>
                <c:pt idx="1514">
                  <c:v>131766182</c:v>
                </c:pt>
                <c:pt idx="1515">
                  <c:v>142883374</c:v>
                </c:pt>
                <c:pt idx="1516">
                  <c:v>31284769</c:v>
                </c:pt>
                <c:pt idx="1517">
                  <c:v>106783368</c:v>
                </c:pt>
                <c:pt idx="1518">
                  <c:v>117487434</c:v>
                </c:pt>
                <c:pt idx="1519">
                  <c:v>30639394</c:v>
                </c:pt>
                <c:pt idx="1520">
                  <c:v>101743604</c:v>
                </c:pt>
                <c:pt idx="1521">
                  <c:v>62219936</c:v>
                </c:pt>
                <c:pt idx="1522">
                  <c:v>140892698</c:v>
                </c:pt>
                <c:pt idx="1523">
                  <c:v>92260895</c:v>
                </c:pt>
                <c:pt idx="1524">
                  <c:v>134841753</c:v>
                </c:pt>
                <c:pt idx="1525">
                  <c:v>8700029</c:v>
                </c:pt>
                <c:pt idx="1526">
                  <c:v>62311454</c:v>
                </c:pt>
                <c:pt idx="1527">
                  <c:v>53138058</c:v>
                </c:pt>
                <c:pt idx="1528">
                  <c:v>115827933</c:v>
                </c:pt>
                <c:pt idx="1529">
                  <c:v>20125194</c:v>
                </c:pt>
                <c:pt idx="1530">
                  <c:v>138857476</c:v>
                </c:pt>
                <c:pt idx="1531">
                  <c:v>52591329</c:v>
                </c:pt>
                <c:pt idx="1532">
                  <c:v>141658878</c:v>
                </c:pt>
                <c:pt idx="1533">
                  <c:v>21901454</c:v>
                </c:pt>
                <c:pt idx="1534">
                  <c:v>20879671</c:v>
                </c:pt>
                <c:pt idx="1535">
                  <c:v>75781975</c:v>
                </c:pt>
                <c:pt idx="1536">
                  <c:v>93010432</c:v>
                </c:pt>
                <c:pt idx="1537">
                  <c:v>30909266</c:v>
                </c:pt>
                <c:pt idx="1538">
                  <c:v>11314201</c:v>
                </c:pt>
                <c:pt idx="1539">
                  <c:v>4821238</c:v>
                </c:pt>
                <c:pt idx="1540">
                  <c:v>120716539</c:v>
                </c:pt>
                <c:pt idx="1541">
                  <c:v>20067404</c:v>
                </c:pt>
                <c:pt idx="1542">
                  <c:v>20233527</c:v>
                </c:pt>
                <c:pt idx="1543">
                  <c:v>48575295</c:v>
                </c:pt>
                <c:pt idx="1544">
                  <c:v>85589749</c:v>
                </c:pt>
                <c:pt idx="1545">
                  <c:v>141009340</c:v>
                </c:pt>
                <c:pt idx="1546">
                  <c:v>64893484</c:v>
                </c:pt>
                <c:pt idx="1547">
                  <c:v>52808614</c:v>
                </c:pt>
                <c:pt idx="1548">
                  <c:v>125033467</c:v>
                </c:pt>
                <c:pt idx="1549">
                  <c:v>117213812</c:v>
                </c:pt>
                <c:pt idx="1550">
                  <c:v>134537764</c:v>
                </c:pt>
                <c:pt idx="1551">
                  <c:v>19953258</c:v>
                </c:pt>
                <c:pt idx="1552">
                  <c:v>79277137</c:v>
                </c:pt>
                <c:pt idx="1553">
                  <c:v>13211995</c:v>
                </c:pt>
                <c:pt idx="1554">
                  <c:v>114598588</c:v>
                </c:pt>
                <c:pt idx="1555">
                  <c:v>52549777</c:v>
                </c:pt>
                <c:pt idx="1556">
                  <c:v>2503495</c:v>
                </c:pt>
                <c:pt idx="1557">
                  <c:v>115430513</c:v>
                </c:pt>
                <c:pt idx="1558">
                  <c:v>135530009</c:v>
                </c:pt>
                <c:pt idx="1559">
                  <c:v>135612738</c:v>
                </c:pt>
                <c:pt idx="1560">
                  <c:v>129887133</c:v>
                </c:pt>
                <c:pt idx="1561">
                  <c:v>146244046</c:v>
                </c:pt>
                <c:pt idx="1562">
                  <c:v>29362048</c:v>
                </c:pt>
                <c:pt idx="1563">
                  <c:v>109581589</c:v>
                </c:pt>
                <c:pt idx="1564">
                  <c:v>80918663</c:v>
                </c:pt>
                <c:pt idx="1565">
                  <c:v>9631800</c:v>
                </c:pt>
                <c:pt idx="1566">
                  <c:v>60596701</c:v>
                </c:pt>
                <c:pt idx="1567">
                  <c:v>127636818</c:v>
                </c:pt>
                <c:pt idx="1568">
                  <c:v>132833299</c:v>
                </c:pt>
                <c:pt idx="1569">
                  <c:v>129070088</c:v>
                </c:pt>
                <c:pt idx="1570">
                  <c:v>129718409</c:v>
                </c:pt>
                <c:pt idx="1571">
                  <c:v>64640926</c:v>
                </c:pt>
                <c:pt idx="1572">
                  <c:v>127431846</c:v>
                </c:pt>
                <c:pt idx="1573">
                  <c:v>136296629</c:v>
                </c:pt>
                <c:pt idx="1574">
                  <c:v>82446212</c:v>
                </c:pt>
                <c:pt idx="1575">
                  <c:v>86556922</c:v>
                </c:pt>
                <c:pt idx="1576">
                  <c:v>142211869</c:v>
                </c:pt>
                <c:pt idx="1577">
                  <c:v>92342010</c:v>
                </c:pt>
                <c:pt idx="1578">
                  <c:v>136145917</c:v>
                </c:pt>
                <c:pt idx="1579">
                  <c:v>109250657</c:v>
                </c:pt>
                <c:pt idx="1580">
                  <c:v>106419236</c:v>
                </c:pt>
                <c:pt idx="1581">
                  <c:v>13284114</c:v>
                </c:pt>
                <c:pt idx="1582">
                  <c:v>92552271</c:v>
                </c:pt>
                <c:pt idx="1583">
                  <c:v>65799258</c:v>
                </c:pt>
                <c:pt idx="1584">
                  <c:v>146657172</c:v>
                </c:pt>
                <c:pt idx="1585">
                  <c:v>142850548</c:v>
                </c:pt>
                <c:pt idx="1586">
                  <c:v>62441560</c:v>
                </c:pt>
                <c:pt idx="1587">
                  <c:v>20272359</c:v>
                </c:pt>
                <c:pt idx="1588">
                  <c:v>21839858</c:v>
                </c:pt>
                <c:pt idx="1589">
                  <c:v>136088459</c:v>
                </c:pt>
                <c:pt idx="1590">
                  <c:v>117015183</c:v>
                </c:pt>
                <c:pt idx="1591">
                  <c:v>52834506</c:v>
                </c:pt>
                <c:pt idx="1592">
                  <c:v>135910629</c:v>
                </c:pt>
                <c:pt idx="1593">
                  <c:v>109766464</c:v>
                </c:pt>
                <c:pt idx="1594">
                  <c:v>65746105</c:v>
                </c:pt>
                <c:pt idx="1595">
                  <c:v>105132201</c:v>
                </c:pt>
                <c:pt idx="1596">
                  <c:v>20007882</c:v>
                </c:pt>
                <c:pt idx="1597">
                  <c:v>116308219</c:v>
                </c:pt>
                <c:pt idx="1598">
                  <c:v>57981273</c:v>
                </c:pt>
                <c:pt idx="1599">
                  <c:v>25661050</c:v>
                </c:pt>
                <c:pt idx="1600">
                  <c:v>9143003</c:v>
                </c:pt>
                <c:pt idx="1601">
                  <c:v>114484952</c:v>
                </c:pt>
                <c:pt idx="1602">
                  <c:v>114646659</c:v>
                </c:pt>
                <c:pt idx="1603">
                  <c:v>117125952</c:v>
                </c:pt>
                <c:pt idx="1604">
                  <c:v>129911571</c:v>
                </c:pt>
                <c:pt idx="1605">
                  <c:v>114995979</c:v>
                </c:pt>
                <c:pt idx="1606">
                  <c:v>141044156</c:v>
                </c:pt>
                <c:pt idx="1607">
                  <c:v>133326608</c:v>
                </c:pt>
                <c:pt idx="1608">
                  <c:v>7313040</c:v>
                </c:pt>
                <c:pt idx="1609">
                  <c:v>22216340</c:v>
                </c:pt>
                <c:pt idx="1610">
                  <c:v>16008013</c:v>
                </c:pt>
                <c:pt idx="1611">
                  <c:v>39973716</c:v>
                </c:pt>
                <c:pt idx="1612">
                  <c:v>145800155</c:v>
                </c:pt>
                <c:pt idx="1613">
                  <c:v>27624795</c:v>
                </c:pt>
                <c:pt idx="1614">
                  <c:v>68255455</c:v>
                </c:pt>
                <c:pt idx="1615">
                  <c:v>11424121</c:v>
                </c:pt>
                <c:pt idx="1616">
                  <c:v>124717260</c:v>
                </c:pt>
                <c:pt idx="1617">
                  <c:v>9201028</c:v>
                </c:pt>
                <c:pt idx="1618">
                  <c:v>112742618</c:v>
                </c:pt>
                <c:pt idx="1619">
                  <c:v>15741572</c:v>
                </c:pt>
                <c:pt idx="1620">
                  <c:v>105042126</c:v>
                </c:pt>
                <c:pt idx="1621">
                  <c:v>52734040</c:v>
                </c:pt>
                <c:pt idx="1622">
                  <c:v>112931652</c:v>
                </c:pt>
                <c:pt idx="1623">
                  <c:v>105377326</c:v>
                </c:pt>
                <c:pt idx="1624">
                  <c:v>103491605</c:v>
                </c:pt>
                <c:pt idx="1625">
                  <c:v>27211118</c:v>
                </c:pt>
                <c:pt idx="1626">
                  <c:v>147053718</c:v>
                </c:pt>
                <c:pt idx="1627">
                  <c:v>62563705</c:v>
                </c:pt>
                <c:pt idx="1628">
                  <c:v>137476239</c:v>
                </c:pt>
                <c:pt idx="1629">
                  <c:v>2108758</c:v>
                </c:pt>
                <c:pt idx="1630">
                  <c:v>48412151</c:v>
                </c:pt>
                <c:pt idx="1631">
                  <c:v>54573885</c:v>
                </c:pt>
                <c:pt idx="1632">
                  <c:v>15552431</c:v>
                </c:pt>
                <c:pt idx="1633">
                  <c:v>17180376</c:v>
                </c:pt>
                <c:pt idx="1634">
                  <c:v>15953283</c:v>
                </c:pt>
                <c:pt idx="1635">
                  <c:v>67158865</c:v>
                </c:pt>
                <c:pt idx="1636">
                  <c:v>68467969</c:v>
                </c:pt>
                <c:pt idx="1637">
                  <c:v>31472189</c:v>
                </c:pt>
                <c:pt idx="1638">
                  <c:v>14062133</c:v>
                </c:pt>
                <c:pt idx="1639">
                  <c:v>64974346</c:v>
                </c:pt>
                <c:pt idx="1640">
                  <c:v>107043386</c:v>
                </c:pt>
                <c:pt idx="1641">
                  <c:v>68596123</c:v>
                </c:pt>
                <c:pt idx="1642">
                  <c:v>51376397</c:v>
                </c:pt>
                <c:pt idx="1643">
                  <c:v>113981327</c:v>
                </c:pt>
                <c:pt idx="1644">
                  <c:v>82408727</c:v>
                </c:pt>
                <c:pt idx="1645">
                  <c:v>130223687</c:v>
                </c:pt>
                <c:pt idx="1646">
                  <c:v>66658914</c:v>
                </c:pt>
                <c:pt idx="1647">
                  <c:v>17973050</c:v>
                </c:pt>
                <c:pt idx="1648">
                  <c:v>38468191</c:v>
                </c:pt>
                <c:pt idx="1649">
                  <c:v>147607974</c:v>
                </c:pt>
                <c:pt idx="1650">
                  <c:v>17152101</c:v>
                </c:pt>
                <c:pt idx="1651">
                  <c:v>4877322</c:v>
                </c:pt>
                <c:pt idx="1652">
                  <c:v>25834342</c:v>
                </c:pt>
                <c:pt idx="1653">
                  <c:v>138071757</c:v>
                </c:pt>
              </c:numCache>
            </c:numRef>
          </c:xVal>
          <c:yVal>
            <c:numRef>
              <c:f>[plot_locdiff.xlsx]chrome30!$P$2:$P$1655</c:f>
              <c:numCache>
                <c:formatCode>General</c:formatCode>
                <c:ptCount val="1654"/>
                <c:pt idx="0">
                  <c:v>32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32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32</c:v>
                </c:pt>
                <c:pt idx="11">
                  <c:v>32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33</c:v>
                </c:pt>
                <c:pt idx="21">
                  <c:v>33</c:v>
                </c:pt>
                <c:pt idx="22">
                  <c:v>32</c:v>
                </c:pt>
                <c:pt idx="23">
                  <c:v>33</c:v>
                </c:pt>
                <c:pt idx="24">
                  <c:v>33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32</c:v>
                </c:pt>
                <c:pt idx="29">
                  <c:v>33</c:v>
                </c:pt>
                <c:pt idx="30">
                  <c:v>33</c:v>
                </c:pt>
                <c:pt idx="31">
                  <c:v>33</c:v>
                </c:pt>
                <c:pt idx="32">
                  <c:v>33</c:v>
                </c:pt>
                <c:pt idx="33">
                  <c:v>33</c:v>
                </c:pt>
                <c:pt idx="34">
                  <c:v>32</c:v>
                </c:pt>
                <c:pt idx="35">
                  <c:v>33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32</c:v>
                </c:pt>
                <c:pt idx="40">
                  <c:v>32</c:v>
                </c:pt>
                <c:pt idx="41">
                  <c:v>33</c:v>
                </c:pt>
                <c:pt idx="42">
                  <c:v>33</c:v>
                </c:pt>
                <c:pt idx="43">
                  <c:v>33</c:v>
                </c:pt>
                <c:pt idx="44">
                  <c:v>33</c:v>
                </c:pt>
                <c:pt idx="45">
                  <c:v>33</c:v>
                </c:pt>
                <c:pt idx="46">
                  <c:v>33</c:v>
                </c:pt>
                <c:pt idx="47">
                  <c:v>33</c:v>
                </c:pt>
                <c:pt idx="48">
                  <c:v>32</c:v>
                </c:pt>
                <c:pt idx="49">
                  <c:v>33</c:v>
                </c:pt>
                <c:pt idx="50">
                  <c:v>33</c:v>
                </c:pt>
                <c:pt idx="51">
                  <c:v>33</c:v>
                </c:pt>
                <c:pt idx="52">
                  <c:v>33</c:v>
                </c:pt>
                <c:pt idx="53">
                  <c:v>32</c:v>
                </c:pt>
                <c:pt idx="54">
                  <c:v>32</c:v>
                </c:pt>
                <c:pt idx="55">
                  <c:v>33</c:v>
                </c:pt>
                <c:pt idx="56">
                  <c:v>33</c:v>
                </c:pt>
                <c:pt idx="57">
                  <c:v>33</c:v>
                </c:pt>
                <c:pt idx="58">
                  <c:v>33</c:v>
                </c:pt>
                <c:pt idx="59">
                  <c:v>33</c:v>
                </c:pt>
                <c:pt idx="60">
                  <c:v>32</c:v>
                </c:pt>
                <c:pt idx="61">
                  <c:v>33</c:v>
                </c:pt>
                <c:pt idx="62">
                  <c:v>33</c:v>
                </c:pt>
                <c:pt idx="63">
                  <c:v>33</c:v>
                </c:pt>
                <c:pt idx="64">
                  <c:v>33</c:v>
                </c:pt>
                <c:pt idx="65">
                  <c:v>32</c:v>
                </c:pt>
                <c:pt idx="66">
                  <c:v>33</c:v>
                </c:pt>
                <c:pt idx="67">
                  <c:v>33</c:v>
                </c:pt>
                <c:pt idx="68">
                  <c:v>33</c:v>
                </c:pt>
                <c:pt idx="69">
                  <c:v>33</c:v>
                </c:pt>
                <c:pt idx="70">
                  <c:v>33</c:v>
                </c:pt>
                <c:pt idx="71">
                  <c:v>33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33</c:v>
                </c:pt>
                <c:pt idx="76">
                  <c:v>33</c:v>
                </c:pt>
                <c:pt idx="77">
                  <c:v>33</c:v>
                </c:pt>
                <c:pt idx="78">
                  <c:v>33</c:v>
                </c:pt>
                <c:pt idx="79">
                  <c:v>33</c:v>
                </c:pt>
                <c:pt idx="80">
                  <c:v>33</c:v>
                </c:pt>
                <c:pt idx="81">
                  <c:v>33</c:v>
                </c:pt>
                <c:pt idx="82">
                  <c:v>32</c:v>
                </c:pt>
                <c:pt idx="83">
                  <c:v>33</c:v>
                </c:pt>
                <c:pt idx="84">
                  <c:v>33</c:v>
                </c:pt>
                <c:pt idx="85">
                  <c:v>33</c:v>
                </c:pt>
                <c:pt idx="86">
                  <c:v>33</c:v>
                </c:pt>
                <c:pt idx="87">
                  <c:v>33</c:v>
                </c:pt>
                <c:pt idx="88">
                  <c:v>32</c:v>
                </c:pt>
                <c:pt idx="89">
                  <c:v>32</c:v>
                </c:pt>
                <c:pt idx="90">
                  <c:v>32</c:v>
                </c:pt>
                <c:pt idx="91">
                  <c:v>33</c:v>
                </c:pt>
                <c:pt idx="92">
                  <c:v>33</c:v>
                </c:pt>
                <c:pt idx="93">
                  <c:v>33</c:v>
                </c:pt>
                <c:pt idx="94">
                  <c:v>33</c:v>
                </c:pt>
                <c:pt idx="95">
                  <c:v>33</c:v>
                </c:pt>
                <c:pt idx="96">
                  <c:v>33</c:v>
                </c:pt>
                <c:pt idx="97">
                  <c:v>33</c:v>
                </c:pt>
                <c:pt idx="98">
                  <c:v>32</c:v>
                </c:pt>
                <c:pt idx="99">
                  <c:v>32</c:v>
                </c:pt>
                <c:pt idx="100">
                  <c:v>33</c:v>
                </c:pt>
                <c:pt idx="101">
                  <c:v>32</c:v>
                </c:pt>
                <c:pt idx="102">
                  <c:v>33</c:v>
                </c:pt>
                <c:pt idx="103">
                  <c:v>33</c:v>
                </c:pt>
                <c:pt idx="104">
                  <c:v>32</c:v>
                </c:pt>
                <c:pt idx="105">
                  <c:v>32</c:v>
                </c:pt>
                <c:pt idx="106">
                  <c:v>33</c:v>
                </c:pt>
                <c:pt idx="107">
                  <c:v>33</c:v>
                </c:pt>
                <c:pt idx="108">
                  <c:v>33</c:v>
                </c:pt>
                <c:pt idx="109">
                  <c:v>33</c:v>
                </c:pt>
                <c:pt idx="110">
                  <c:v>33</c:v>
                </c:pt>
                <c:pt idx="111">
                  <c:v>33</c:v>
                </c:pt>
                <c:pt idx="112">
                  <c:v>33</c:v>
                </c:pt>
                <c:pt idx="113">
                  <c:v>33</c:v>
                </c:pt>
                <c:pt idx="114">
                  <c:v>33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33</c:v>
                </c:pt>
                <c:pt idx="119">
                  <c:v>33</c:v>
                </c:pt>
                <c:pt idx="120">
                  <c:v>33</c:v>
                </c:pt>
                <c:pt idx="121">
                  <c:v>33</c:v>
                </c:pt>
                <c:pt idx="122">
                  <c:v>33</c:v>
                </c:pt>
                <c:pt idx="123">
                  <c:v>33</c:v>
                </c:pt>
                <c:pt idx="124">
                  <c:v>33</c:v>
                </c:pt>
                <c:pt idx="125">
                  <c:v>33</c:v>
                </c:pt>
                <c:pt idx="126">
                  <c:v>33</c:v>
                </c:pt>
                <c:pt idx="127">
                  <c:v>33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33</c:v>
                </c:pt>
                <c:pt idx="132">
                  <c:v>33</c:v>
                </c:pt>
                <c:pt idx="133">
                  <c:v>33</c:v>
                </c:pt>
                <c:pt idx="134">
                  <c:v>33</c:v>
                </c:pt>
                <c:pt idx="135">
                  <c:v>32</c:v>
                </c:pt>
                <c:pt idx="136">
                  <c:v>32</c:v>
                </c:pt>
                <c:pt idx="137">
                  <c:v>33</c:v>
                </c:pt>
                <c:pt idx="138">
                  <c:v>33</c:v>
                </c:pt>
                <c:pt idx="139">
                  <c:v>33</c:v>
                </c:pt>
                <c:pt idx="140">
                  <c:v>33</c:v>
                </c:pt>
                <c:pt idx="141">
                  <c:v>33</c:v>
                </c:pt>
                <c:pt idx="142">
                  <c:v>33</c:v>
                </c:pt>
                <c:pt idx="143">
                  <c:v>33</c:v>
                </c:pt>
                <c:pt idx="144">
                  <c:v>33</c:v>
                </c:pt>
                <c:pt idx="145">
                  <c:v>33</c:v>
                </c:pt>
                <c:pt idx="146">
                  <c:v>33</c:v>
                </c:pt>
                <c:pt idx="147">
                  <c:v>33</c:v>
                </c:pt>
                <c:pt idx="148">
                  <c:v>33</c:v>
                </c:pt>
                <c:pt idx="149">
                  <c:v>33</c:v>
                </c:pt>
                <c:pt idx="150">
                  <c:v>33</c:v>
                </c:pt>
                <c:pt idx="151">
                  <c:v>33</c:v>
                </c:pt>
                <c:pt idx="152">
                  <c:v>33</c:v>
                </c:pt>
                <c:pt idx="153">
                  <c:v>33</c:v>
                </c:pt>
                <c:pt idx="154">
                  <c:v>33</c:v>
                </c:pt>
                <c:pt idx="155">
                  <c:v>33</c:v>
                </c:pt>
                <c:pt idx="156">
                  <c:v>33</c:v>
                </c:pt>
                <c:pt idx="157">
                  <c:v>33</c:v>
                </c:pt>
                <c:pt idx="158">
                  <c:v>33</c:v>
                </c:pt>
                <c:pt idx="159">
                  <c:v>33</c:v>
                </c:pt>
                <c:pt idx="160">
                  <c:v>33</c:v>
                </c:pt>
                <c:pt idx="161">
                  <c:v>33</c:v>
                </c:pt>
                <c:pt idx="162">
                  <c:v>33</c:v>
                </c:pt>
                <c:pt idx="163">
                  <c:v>32</c:v>
                </c:pt>
                <c:pt idx="164">
                  <c:v>32</c:v>
                </c:pt>
                <c:pt idx="165">
                  <c:v>32</c:v>
                </c:pt>
                <c:pt idx="166">
                  <c:v>33</c:v>
                </c:pt>
                <c:pt idx="167">
                  <c:v>32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32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32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  <c:pt idx="179">
                  <c:v>33</c:v>
                </c:pt>
                <c:pt idx="180">
                  <c:v>33</c:v>
                </c:pt>
                <c:pt idx="181">
                  <c:v>32</c:v>
                </c:pt>
                <c:pt idx="182">
                  <c:v>32</c:v>
                </c:pt>
                <c:pt idx="183">
                  <c:v>33</c:v>
                </c:pt>
                <c:pt idx="184">
                  <c:v>33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33</c:v>
                </c:pt>
                <c:pt idx="191">
                  <c:v>33</c:v>
                </c:pt>
                <c:pt idx="192">
                  <c:v>33</c:v>
                </c:pt>
                <c:pt idx="193">
                  <c:v>33</c:v>
                </c:pt>
                <c:pt idx="194">
                  <c:v>33</c:v>
                </c:pt>
                <c:pt idx="195">
                  <c:v>33</c:v>
                </c:pt>
                <c:pt idx="196">
                  <c:v>33</c:v>
                </c:pt>
                <c:pt idx="197">
                  <c:v>33</c:v>
                </c:pt>
                <c:pt idx="198">
                  <c:v>33</c:v>
                </c:pt>
                <c:pt idx="199">
                  <c:v>33</c:v>
                </c:pt>
                <c:pt idx="200">
                  <c:v>33</c:v>
                </c:pt>
                <c:pt idx="201">
                  <c:v>33</c:v>
                </c:pt>
                <c:pt idx="202">
                  <c:v>33</c:v>
                </c:pt>
                <c:pt idx="203">
                  <c:v>33</c:v>
                </c:pt>
                <c:pt idx="204">
                  <c:v>33</c:v>
                </c:pt>
                <c:pt idx="205">
                  <c:v>33</c:v>
                </c:pt>
                <c:pt idx="206">
                  <c:v>32</c:v>
                </c:pt>
                <c:pt idx="207">
                  <c:v>33</c:v>
                </c:pt>
                <c:pt idx="208">
                  <c:v>33</c:v>
                </c:pt>
                <c:pt idx="209">
                  <c:v>33</c:v>
                </c:pt>
                <c:pt idx="210">
                  <c:v>33</c:v>
                </c:pt>
                <c:pt idx="211">
                  <c:v>32</c:v>
                </c:pt>
                <c:pt idx="212">
                  <c:v>33</c:v>
                </c:pt>
                <c:pt idx="213">
                  <c:v>33</c:v>
                </c:pt>
                <c:pt idx="214">
                  <c:v>33</c:v>
                </c:pt>
                <c:pt idx="215">
                  <c:v>33</c:v>
                </c:pt>
                <c:pt idx="216">
                  <c:v>33</c:v>
                </c:pt>
                <c:pt idx="217">
                  <c:v>33</c:v>
                </c:pt>
                <c:pt idx="218">
                  <c:v>32</c:v>
                </c:pt>
                <c:pt idx="219">
                  <c:v>33</c:v>
                </c:pt>
                <c:pt idx="220">
                  <c:v>33</c:v>
                </c:pt>
                <c:pt idx="221">
                  <c:v>33</c:v>
                </c:pt>
                <c:pt idx="222">
                  <c:v>33</c:v>
                </c:pt>
                <c:pt idx="223">
                  <c:v>33</c:v>
                </c:pt>
                <c:pt idx="224">
                  <c:v>33</c:v>
                </c:pt>
                <c:pt idx="225">
                  <c:v>32</c:v>
                </c:pt>
                <c:pt idx="226">
                  <c:v>33</c:v>
                </c:pt>
                <c:pt idx="227">
                  <c:v>33</c:v>
                </c:pt>
                <c:pt idx="228">
                  <c:v>32</c:v>
                </c:pt>
                <c:pt idx="229">
                  <c:v>33</c:v>
                </c:pt>
                <c:pt idx="230">
                  <c:v>33</c:v>
                </c:pt>
                <c:pt idx="231">
                  <c:v>33</c:v>
                </c:pt>
                <c:pt idx="232">
                  <c:v>33</c:v>
                </c:pt>
                <c:pt idx="233">
                  <c:v>33</c:v>
                </c:pt>
                <c:pt idx="234">
                  <c:v>32</c:v>
                </c:pt>
                <c:pt idx="235">
                  <c:v>33</c:v>
                </c:pt>
                <c:pt idx="236">
                  <c:v>33</c:v>
                </c:pt>
                <c:pt idx="237">
                  <c:v>32</c:v>
                </c:pt>
                <c:pt idx="238">
                  <c:v>33</c:v>
                </c:pt>
                <c:pt idx="239">
                  <c:v>33</c:v>
                </c:pt>
                <c:pt idx="240">
                  <c:v>33</c:v>
                </c:pt>
                <c:pt idx="241">
                  <c:v>33</c:v>
                </c:pt>
                <c:pt idx="242">
                  <c:v>33</c:v>
                </c:pt>
                <c:pt idx="243">
                  <c:v>33</c:v>
                </c:pt>
                <c:pt idx="244">
                  <c:v>33</c:v>
                </c:pt>
                <c:pt idx="245">
                  <c:v>33</c:v>
                </c:pt>
                <c:pt idx="246">
                  <c:v>32</c:v>
                </c:pt>
                <c:pt idx="247">
                  <c:v>32</c:v>
                </c:pt>
                <c:pt idx="248">
                  <c:v>33</c:v>
                </c:pt>
                <c:pt idx="249">
                  <c:v>33</c:v>
                </c:pt>
                <c:pt idx="250">
                  <c:v>33</c:v>
                </c:pt>
                <c:pt idx="251">
                  <c:v>33</c:v>
                </c:pt>
                <c:pt idx="252">
                  <c:v>33</c:v>
                </c:pt>
                <c:pt idx="253">
                  <c:v>33</c:v>
                </c:pt>
                <c:pt idx="254">
                  <c:v>33</c:v>
                </c:pt>
                <c:pt idx="255">
                  <c:v>33</c:v>
                </c:pt>
                <c:pt idx="256">
                  <c:v>33</c:v>
                </c:pt>
                <c:pt idx="257">
                  <c:v>33</c:v>
                </c:pt>
                <c:pt idx="258">
                  <c:v>33</c:v>
                </c:pt>
                <c:pt idx="259">
                  <c:v>33</c:v>
                </c:pt>
                <c:pt idx="260">
                  <c:v>33</c:v>
                </c:pt>
                <c:pt idx="261">
                  <c:v>33</c:v>
                </c:pt>
                <c:pt idx="262">
                  <c:v>33</c:v>
                </c:pt>
                <c:pt idx="263">
                  <c:v>33</c:v>
                </c:pt>
                <c:pt idx="264">
                  <c:v>33</c:v>
                </c:pt>
                <c:pt idx="265">
                  <c:v>33</c:v>
                </c:pt>
                <c:pt idx="266">
                  <c:v>33</c:v>
                </c:pt>
                <c:pt idx="267">
                  <c:v>33</c:v>
                </c:pt>
                <c:pt idx="268">
                  <c:v>33</c:v>
                </c:pt>
                <c:pt idx="269">
                  <c:v>33</c:v>
                </c:pt>
                <c:pt idx="270">
                  <c:v>33</c:v>
                </c:pt>
                <c:pt idx="271">
                  <c:v>33</c:v>
                </c:pt>
                <c:pt idx="272">
                  <c:v>33</c:v>
                </c:pt>
                <c:pt idx="273">
                  <c:v>33</c:v>
                </c:pt>
                <c:pt idx="274">
                  <c:v>33</c:v>
                </c:pt>
                <c:pt idx="275">
                  <c:v>33</c:v>
                </c:pt>
                <c:pt idx="276">
                  <c:v>33</c:v>
                </c:pt>
                <c:pt idx="277">
                  <c:v>33</c:v>
                </c:pt>
                <c:pt idx="278">
                  <c:v>33</c:v>
                </c:pt>
                <c:pt idx="279">
                  <c:v>33</c:v>
                </c:pt>
                <c:pt idx="280">
                  <c:v>33</c:v>
                </c:pt>
                <c:pt idx="281">
                  <c:v>33</c:v>
                </c:pt>
                <c:pt idx="282">
                  <c:v>33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32</c:v>
                </c:pt>
                <c:pt idx="294">
                  <c:v>33</c:v>
                </c:pt>
                <c:pt idx="295">
                  <c:v>33</c:v>
                </c:pt>
                <c:pt idx="296">
                  <c:v>32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32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33</c:v>
                </c:pt>
                <c:pt idx="313">
                  <c:v>32</c:v>
                </c:pt>
                <c:pt idx="314">
                  <c:v>33</c:v>
                </c:pt>
                <c:pt idx="315">
                  <c:v>33</c:v>
                </c:pt>
                <c:pt idx="316">
                  <c:v>33</c:v>
                </c:pt>
                <c:pt idx="317">
                  <c:v>33</c:v>
                </c:pt>
                <c:pt idx="318">
                  <c:v>33</c:v>
                </c:pt>
                <c:pt idx="319">
                  <c:v>32</c:v>
                </c:pt>
                <c:pt idx="320">
                  <c:v>33</c:v>
                </c:pt>
                <c:pt idx="321">
                  <c:v>33</c:v>
                </c:pt>
                <c:pt idx="322">
                  <c:v>33</c:v>
                </c:pt>
                <c:pt idx="323">
                  <c:v>32</c:v>
                </c:pt>
                <c:pt idx="324">
                  <c:v>33</c:v>
                </c:pt>
                <c:pt idx="325">
                  <c:v>33</c:v>
                </c:pt>
                <c:pt idx="326">
                  <c:v>33</c:v>
                </c:pt>
                <c:pt idx="327">
                  <c:v>32</c:v>
                </c:pt>
                <c:pt idx="328">
                  <c:v>33</c:v>
                </c:pt>
                <c:pt idx="329">
                  <c:v>33</c:v>
                </c:pt>
                <c:pt idx="330">
                  <c:v>33</c:v>
                </c:pt>
                <c:pt idx="331">
                  <c:v>32</c:v>
                </c:pt>
                <c:pt idx="332">
                  <c:v>33</c:v>
                </c:pt>
                <c:pt idx="333">
                  <c:v>33</c:v>
                </c:pt>
                <c:pt idx="334">
                  <c:v>33</c:v>
                </c:pt>
                <c:pt idx="335">
                  <c:v>33</c:v>
                </c:pt>
                <c:pt idx="336">
                  <c:v>33</c:v>
                </c:pt>
                <c:pt idx="337">
                  <c:v>33</c:v>
                </c:pt>
                <c:pt idx="338">
                  <c:v>33</c:v>
                </c:pt>
                <c:pt idx="339">
                  <c:v>33</c:v>
                </c:pt>
                <c:pt idx="340">
                  <c:v>33</c:v>
                </c:pt>
                <c:pt idx="341">
                  <c:v>32</c:v>
                </c:pt>
                <c:pt idx="342">
                  <c:v>33</c:v>
                </c:pt>
                <c:pt idx="343">
                  <c:v>32</c:v>
                </c:pt>
                <c:pt idx="344">
                  <c:v>33</c:v>
                </c:pt>
                <c:pt idx="345">
                  <c:v>32</c:v>
                </c:pt>
                <c:pt idx="346">
                  <c:v>33</c:v>
                </c:pt>
                <c:pt idx="347">
                  <c:v>33</c:v>
                </c:pt>
                <c:pt idx="348">
                  <c:v>33</c:v>
                </c:pt>
                <c:pt idx="349">
                  <c:v>33</c:v>
                </c:pt>
                <c:pt idx="350">
                  <c:v>33</c:v>
                </c:pt>
                <c:pt idx="351">
                  <c:v>33</c:v>
                </c:pt>
                <c:pt idx="352">
                  <c:v>33</c:v>
                </c:pt>
                <c:pt idx="353">
                  <c:v>33</c:v>
                </c:pt>
                <c:pt idx="354">
                  <c:v>33</c:v>
                </c:pt>
                <c:pt idx="355">
                  <c:v>33</c:v>
                </c:pt>
                <c:pt idx="356">
                  <c:v>33</c:v>
                </c:pt>
                <c:pt idx="357">
                  <c:v>33</c:v>
                </c:pt>
                <c:pt idx="358">
                  <c:v>33</c:v>
                </c:pt>
                <c:pt idx="359">
                  <c:v>33</c:v>
                </c:pt>
                <c:pt idx="360">
                  <c:v>33</c:v>
                </c:pt>
                <c:pt idx="361">
                  <c:v>33</c:v>
                </c:pt>
                <c:pt idx="362">
                  <c:v>33</c:v>
                </c:pt>
                <c:pt idx="363">
                  <c:v>33</c:v>
                </c:pt>
                <c:pt idx="364">
                  <c:v>33</c:v>
                </c:pt>
                <c:pt idx="365">
                  <c:v>33</c:v>
                </c:pt>
                <c:pt idx="366">
                  <c:v>33</c:v>
                </c:pt>
                <c:pt idx="367">
                  <c:v>33</c:v>
                </c:pt>
                <c:pt idx="368">
                  <c:v>33</c:v>
                </c:pt>
                <c:pt idx="369">
                  <c:v>33</c:v>
                </c:pt>
                <c:pt idx="370">
                  <c:v>33</c:v>
                </c:pt>
                <c:pt idx="371">
                  <c:v>33</c:v>
                </c:pt>
                <c:pt idx="372">
                  <c:v>33</c:v>
                </c:pt>
                <c:pt idx="373">
                  <c:v>33</c:v>
                </c:pt>
                <c:pt idx="374">
                  <c:v>33</c:v>
                </c:pt>
                <c:pt idx="375">
                  <c:v>33</c:v>
                </c:pt>
                <c:pt idx="376">
                  <c:v>33</c:v>
                </c:pt>
                <c:pt idx="377">
                  <c:v>33</c:v>
                </c:pt>
                <c:pt idx="378">
                  <c:v>33</c:v>
                </c:pt>
                <c:pt idx="379">
                  <c:v>33</c:v>
                </c:pt>
                <c:pt idx="380">
                  <c:v>33</c:v>
                </c:pt>
                <c:pt idx="381">
                  <c:v>33</c:v>
                </c:pt>
                <c:pt idx="382">
                  <c:v>33</c:v>
                </c:pt>
                <c:pt idx="383">
                  <c:v>33</c:v>
                </c:pt>
                <c:pt idx="384">
                  <c:v>33</c:v>
                </c:pt>
                <c:pt idx="385">
                  <c:v>33</c:v>
                </c:pt>
                <c:pt idx="386">
                  <c:v>33</c:v>
                </c:pt>
                <c:pt idx="387">
                  <c:v>33</c:v>
                </c:pt>
                <c:pt idx="388">
                  <c:v>33</c:v>
                </c:pt>
                <c:pt idx="389">
                  <c:v>33</c:v>
                </c:pt>
                <c:pt idx="390">
                  <c:v>33</c:v>
                </c:pt>
                <c:pt idx="391">
                  <c:v>33</c:v>
                </c:pt>
                <c:pt idx="392">
                  <c:v>33</c:v>
                </c:pt>
                <c:pt idx="393">
                  <c:v>33</c:v>
                </c:pt>
                <c:pt idx="394">
                  <c:v>33</c:v>
                </c:pt>
                <c:pt idx="395">
                  <c:v>33</c:v>
                </c:pt>
                <c:pt idx="396">
                  <c:v>33</c:v>
                </c:pt>
                <c:pt idx="397">
                  <c:v>33</c:v>
                </c:pt>
                <c:pt idx="398">
                  <c:v>33</c:v>
                </c:pt>
                <c:pt idx="399">
                  <c:v>33</c:v>
                </c:pt>
                <c:pt idx="400">
                  <c:v>33</c:v>
                </c:pt>
                <c:pt idx="401">
                  <c:v>33</c:v>
                </c:pt>
                <c:pt idx="402">
                  <c:v>33</c:v>
                </c:pt>
                <c:pt idx="403">
                  <c:v>33</c:v>
                </c:pt>
                <c:pt idx="404">
                  <c:v>33</c:v>
                </c:pt>
                <c:pt idx="405">
                  <c:v>33</c:v>
                </c:pt>
                <c:pt idx="406">
                  <c:v>33</c:v>
                </c:pt>
                <c:pt idx="407">
                  <c:v>33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</c:v>
                </c:pt>
                <c:pt idx="412">
                  <c:v>33</c:v>
                </c:pt>
                <c:pt idx="413">
                  <c:v>33</c:v>
                </c:pt>
                <c:pt idx="414">
                  <c:v>33</c:v>
                </c:pt>
                <c:pt idx="415">
                  <c:v>33</c:v>
                </c:pt>
                <c:pt idx="416">
                  <c:v>33</c:v>
                </c:pt>
                <c:pt idx="417">
                  <c:v>33</c:v>
                </c:pt>
                <c:pt idx="418">
                  <c:v>33</c:v>
                </c:pt>
                <c:pt idx="419">
                  <c:v>33</c:v>
                </c:pt>
                <c:pt idx="420">
                  <c:v>33</c:v>
                </c:pt>
                <c:pt idx="421">
                  <c:v>33</c:v>
                </c:pt>
                <c:pt idx="422">
                  <c:v>33</c:v>
                </c:pt>
                <c:pt idx="423">
                  <c:v>33</c:v>
                </c:pt>
                <c:pt idx="424">
                  <c:v>33</c:v>
                </c:pt>
                <c:pt idx="425">
                  <c:v>33</c:v>
                </c:pt>
                <c:pt idx="426">
                  <c:v>33</c:v>
                </c:pt>
                <c:pt idx="427">
                  <c:v>33</c:v>
                </c:pt>
                <c:pt idx="428">
                  <c:v>33</c:v>
                </c:pt>
                <c:pt idx="429">
                  <c:v>33</c:v>
                </c:pt>
                <c:pt idx="430">
                  <c:v>33</c:v>
                </c:pt>
                <c:pt idx="431">
                  <c:v>33</c:v>
                </c:pt>
                <c:pt idx="432">
                  <c:v>33</c:v>
                </c:pt>
                <c:pt idx="433">
                  <c:v>33</c:v>
                </c:pt>
                <c:pt idx="434">
                  <c:v>33</c:v>
                </c:pt>
                <c:pt idx="435">
                  <c:v>33</c:v>
                </c:pt>
                <c:pt idx="436">
                  <c:v>33</c:v>
                </c:pt>
                <c:pt idx="437">
                  <c:v>33</c:v>
                </c:pt>
                <c:pt idx="438">
                  <c:v>33</c:v>
                </c:pt>
                <c:pt idx="439">
                  <c:v>33</c:v>
                </c:pt>
                <c:pt idx="440">
                  <c:v>33</c:v>
                </c:pt>
                <c:pt idx="441">
                  <c:v>33</c:v>
                </c:pt>
                <c:pt idx="442">
                  <c:v>33</c:v>
                </c:pt>
                <c:pt idx="443">
                  <c:v>33</c:v>
                </c:pt>
                <c:pt idx="444">
                  <c:v>33</c:v>
                </c:pt>
                <c:pt idx="445">
                  <c:v>33</c:v>
                </c:pt>
                <c:pt idx="446">
                  <c:v>33</c:v>
                </c:pt>
                <c:pt idx="447">
                  <c:v>33</c:v>
                </c:pt>
                <c:pt idx="448">
                  <c:v>33</c:v>
                </c:pt>
                <c:pt idx="449">
                  <c:v>33</c:v>
                </c:pt>
                <c:pt idx="450">
                  <c:v>33</c:v>
                </c:pt>
                <c:pt idx="451">
                  <c:v>33</c:v>
                </c:pt>
                <c:pt idx="452">
                  <c:v>33</c:v>
                </c:pt>
                <c:pt idx="453">
                  <c:v>33</c:v>
                </c:pt>
                <c:pt idx="454">
                  <c:v>33</c:v>
                </c:pt>
                <c:pt idx="455">
                  <c:v>33</c:v>
                </c:pt>
                <c:pt idx="456">
                  <c:v>33</c:v>
                </c:pt>
                <c:pt idx="457">
                  <c:v>33</c:v>
                </c:pt>
                <c:pt idx="458">
                  <c:v>33</c:v>
                </c:pt>
                <c:pt idx="459">
                  <c:v>33</c:v>
                </c:pt>
                <c:pt idx="460">
                  <c:v>33</c:v>
                </c:pt>
                <c:pt idx="461">
                  <c:v>33</c:v>
                </c:pt>
                <c:pt idx="462">
                  <c:v>33</c:v>
                </c:pt>
                <c:pt idx="463">
                  <c:v>33</c:v>
                </c:pt>
                <c:pt idx="464">
                  <c:v>33</c:v>
                </c:pt>
                <c:pt idx="465">
                  <c:v>33</c:v>
                </c:pt>
                <c:pt idx="466">
                  <c:v>33</c:v>
                </c:pt>
                <c:pt idx="467">
                  <c:v>33</c:v>
                </c:pt>
                <c:pt idx="468">
                  <c:v>33</c:v>
                </c:pt>
                <c:pt idx="469">
                  <c:v>33</c:v>
                </c:pt>
                <c:pt idx="470">
                  <c:v>33</c:v>
                </c:pt>
                <c:pt idx="471">
                  <c:v>33</c:v>
                </c:pt>
                <c:pt idx="472">
                  <c:v>33</c:v>
                </c:pt>
                <c:pt idx="473">
                  <c:v>33</c:v>
                </c:pt>
                <c:pt idx="474">
                  <c:v>33</c:v>
                </c:pt>
                <c:pt idx="475">
                  <c:v>33</c:v>
                </c:pt>
                <c:pt idx="476">
                  <c:v>33</c:v>
                </c:pt>
                <c:pt idx="477">
                  <c:v>33</c:v>
                </c:pt>
                <c:pt idx="478">
                  <c:v>33</c:v>
                </c:pt>
                <c:pt idx="479">
                  <c:v>33</c:v>
                </c:pt>
                <c:pt idx="480">
                  <c:v>33</c:v>
                </c:pt>
                <c:pt idx="481">
                  <c:v>33</c:v>
                </c:pt>
                <c:pt idx="482">
                  <c:v>33</c:v>
                </c:pt>
                <c:pt idx="483">
                  <c:v>33</c:v>
                </c:pt>
                <c:pt idx="484">
                  <c:v>33</c:v>
                </c:pt>
                <c:pt idx="485">
                  <c:v>33</c:v>
                </c:pt>
                <c:pt idx="486">
                  <c:v>33</c:v>
                </c:pt>
                <c:pt idx="487">
                  <c:v>33</c:v>
                </c:pt>
                <c:pt idx="488">
                  <c:v>33</c:v>
                </c:pt>
                <c:pt idx="489">
                  <c:v>33</c:v>
                </c:pt>
                <c:pt idx="490">
                  <c:v>33</c:v>
                </c:pt>
                <c:pt idx="491">
                  <c:v>33</c:v>
                </c:pt>
                <c:pt idx="492">
                  <c:v>33</c:v>
                </c:pt>
                <c:pt idx="493">
                  <c:v>33</c:v>
                </c:pt>
                <c:pt idx="494">
                  <c:v>33</c:v>
                </c:pt>
                <c:pt idx="495">
                  <c:v>33</c:v>
                </c:pt>
                <c:pt idx="496">
                  <c:v>33</c:v>
                </c:pt>
                <c:pt idx="497">
                  <c:v>33</c:v>
                </c:pt>
                <c:pt idx="498">
                  <c:v>33</c:v>
                </c:pt>
                <c:pt idx="499">
                  <c:v>33</c:v>
                </c:pt>
                <c:pt idx="500">
                  <c:v>33</c:v>
                </c:pt>
                <c:pt idx="501">
                  <c:v>33</c:v>
                </c:pt>
                <c:pt idx="502">
                  <c:v>33</c:v>
                </c:pt>
                <c:pt idx="503">
                  <c:v>33</c:v>
                </c:pt>
                <c:pt idx="504">
                  <c:v>33</c:v>
                </c:pt>
                <c:pt idx="505">
                  <c:v>33</c:v>
                </c:pt>
                <c:pt idx="506">
                  <c:v>33</c:v>
                </c:pt>
                <c:pt idx="507">
                  <c:v>33</c:v>
                </c:pt>
                <c:pt idx="508">
                  <c:v>33</c:v>
                </c:pt>
                <c:pt idx="509">
                  <c:v>33</c:v>
                </c:pt>
                <c:pt idx="510">
                  <c:v>33</c:v>
                </c:pt>
                <c:pt idx="511">
                  <c:v>33</c:v>
                </c:pt>
                <c:pt idx="512">
                  <c:v>33</c:v>
                </c:pt>
                <c:pt idx="513">
                  <c:v>33</c:v>
                </c:pt>
                <c:pt idx="514">
                  <c:v>33</c:v>
                </c:pt>
                <c:pt idx="515">
                  <c:v>33</c:v>
                </c:pt>
                <c:pt idx="516">
                  <c:v>33</c:v>
                </c:pt>
                <c:pt idx="517">
                  <c:v>33</c:v>
                </c:pt>
                <c:pt idx="518">
                  <c:v>33</c:v>
                </c:pt>
                <c:pt idx="519">
                  <c:v>33</c:v>
                </c:pt>
                <c:pt idx="520">
                  <c:v>33</c:v>
                </c:pt>
                <c:pt idx="521">
                  <c:v>33</c:v>
                </c:pt>
                <c:pt idx="522">
                  <c:v>33</c:v>
                </c:pt>
                <c:pt idx="523">
                  <c:v>33</c:v>
                </c:pt>
                <c:pt idx="524">
                  <c:v>33</c:v>
                </c:pt>
                <c:pt idx="525">
                  <c:v>33</c:v>
                </c:pt>
                <c:pt idx="526">
                  <c:v>33</c:v>
                </c:pt>
                <c:pt idx="527">
                  <c:v>33</c:v>
                </c:pt>
                <c:pt idx="528">
                  <c:v>33</c:v>
                </c:pt>
                <c:pt idx="529">
                  <c:v>33</c:v>
                </c:pt>
                <c:pt idx="530">
                  <c:v>33</c:v>
                </c:pt>
                <c:pt idx="531">
                  <c:v>33</c:v>
                </c:pt>
                <c:pt idx="532">
                  <c:v>33</c:v>
                </c:pt>
                <c:pt idx="533">
                  <c:v>33</c:v>
                </c:pt>
                <c:pt idx="534">
                  <c:v>33</c:v>
                </c:pt>
                <c:pt idx="535">
                  <c:v>33</c:v>
                </c:pt>
                <c:pt idx="536">
                  <c:v>33</c:v>
                </c:pt>
                <c:pt idx="537">
                  <c:v>33</c:v>
                </c:pt>
                <c:pt idx="538">
                  <c:v>33</c:v>
                </c:pt>
                <c:pt idx="539">
                  <c:v>33</c:v>
                </c:pt>
                <c:pt idx="540">
                  <c:v>33</c:v>
                </c:pt>
                <c:pt idx="541">
                  <c:v>33</c:v>
                </c:pt>
                <c:pt idx="542">
                  <c:v>33</c:v>
                </c:pt>
                <c:pt idx="543">
                  <c:v>33</c:v>
                </c:pt>
                <c:pt idx="544">
                  <c:v>33</c:v>
                </c:pt>
                <c:pt idx="545">
                  <c:v>33</c:v>
                </c:pt>
                <c:pt idx="546">
                  <c:v>33</c:v>
                </c:pt>
                <c:pt idx="547">
                  <c:v>33</c:v>
                </c:pt>
                <c:pt idx="548">
                  <c:v>33</c:v>
                </c:pt>
                <c:pt idx="549">
                  <c:v>33</c:v>
                </c:pt>
                <c:pt idx="550">
                  <c:v>33</c:v>
                </c:pt>
                <c:pt idx="551">
                  <c:v>33</c:v>
                </c:pt>
                <c:pt idx="552">
                  <c:v>33</c:v>
                </c:pt>
                <c:pt idx="553">
                  <c:v>33</c:v>
                </c:pt>
                <c:pt idx="554">
                  <c:v>33</c:v>
                </c:pt>
                <c:pt idx="555">
                  <c:v>33</c:v>
                </c:pt>
                <c:pt idx="556">
                  <c:v>33</c:v>
                </c:pt>
                <c:pt idx="557">
                  <c:v>33</c:v>
                </c:pt>
                <c:pt idx="558">
                  <c:v>33</c:v>
                </c:pt>
                <c:pt idx="559">
                  <c:v>33</c:v>
                </c:pt>
                <c:pt idx="560">
                  <c:v>33</c:v>
                </c:pt>
                <c:pt idx="561">
                  <c:v>33</c:v>
                </c:pt>
                <c:pt idx="562">
                  <c:v>33</c:v>
                </c:pt>
                <c:pt idx="563">
                  <c:v>33</c:v>
                </c:pt>
                <c:pt idx="564">
                  <c:v>33</c:v>
                </c:pt>
                <c:pt idx="565">
                  <c:v>33</c:v>
                </c:pt>
                <c:pt idx="566">
                  <c:v>33</c:v>
                </c:pt>
                <c:pt idx="567">
                  <c:v>33</c:v>
                </c:pt>
                <c:pt idx="568">
                  <c:v>33</c:v>
                </c:pt>
                <c:pt idx="569">
                  <c:v>33</c:v>
                </c:pt>
                <c:pt idx="570">
                  <c:v>33</c:v>
                </c:pt>
                <c:pt idx="571">
                  <c:v>33</c:v>
                </c:pt>
                <c:pt idx="572">
                  <c:v>33</c:v>
                </c:pt>
                <c:pt idx="573">
                  <c:v>33</c:v>
                </c:pt>
                <c:pt idx="574">
                  <c:v>33</c:v>
                </c:pt>
                <c:pt idx="575">
                  <c:v>33</c:v>
                </c:pt>
                <c:pt idx="576">
                  <c:v>33</c:v>
                </c:pt>
                <c:pt idx="577">
                  <c:v>33</c:v>
                </c:pt>
                <c:pt idx="578">
                  <c:v>33</c:v>
                </c:pt>
                <c:pt idx="579">
                  <c:v>33</c:v>
                </c:pt>
                <c:pt idx="580">
                  <c:v>33</c:v>
                </c:pt>
                <c:pt idx="581">
                  <c:v>33</c:v>
                </c:pt>
                <c:pt idx="582">
                  <c:v>33</c:v>
                </c:pt>
                <c:pt idx="583">
                  <c:v>33</c:v>
                </c:pt>
                <c:pt idx="584">
                  <c:v>33</c:v>
                </c:pt>
                <c:pt idx="585">
                  <c:v>33</c:v>
                </c:pt>
                <c:pt idx="586">
                  <c:v>33</c:v>
                </c:pt>
                <c:pt idx="587">
                  <c:v>33</c:v>
                </c:pt>
                <c:pt idx="588">
                  <c:v>33</c:v>
                </c:pt>
                <c:pt idx="589">
                  <c:v>33</c:v>
                </c:pt>
                <c:pt idx="590">
                  <c:v>33</c:v>
                </c:pt>
                <c:pt idx="591">
                  <c:v>33</c:v>
                </c:pt>
                <c:pt idx="592">
                  <c:v>33</c:v>
                </c:pt>
                <c:pt idx="593">
                  <c:v>33</c:v>
                </c:pt>
                <c:pt idx="594">
                  <c:v>33</c:v>
                </c:pt>
                <c:pt idx="595">
                  <c:v>33</c:v>
                </c:pt>
                <c:pt idx="596">
                  <c:v>33</c:v>
                </c:pt>
                <c:pt idx="597">
                  <c:v>33</c:v>
                </c:pt>
                <c:pt idx="598">
                  <c:v>33</c:v>
                </c:pt>
                <c:pt idx="599">
                  <c:v>33</c:v>
                </c:pt>
                <c:pt idx="600">
                  <c:v>33</c:v>
                </c:pt>
                <c:pt idx="601">
                  <c:v>33</c:v>
                </c:pt>
                <c:pt idx="602">
                  <c:v>33</c:v>
                </c:pt>
                <c:pt idx="603">
                  <c:v>33</c:v>
                </c:pt>
                <c:pt idx="604">
                  <c:v>33</c:v>
                </c:pt>
                <c:pt idx="605">
                  <c:v>33</c:v>
                </c:pt>
                <c:pt idx="606">
                  <c:v>33</c:v>
                </c:pt>
                <c:pt idx="607">
                  <c:v>33</c:v>
                </c:pt>
                <c:pt idx="608">
                  <c:v>33</c:v>
                </c:pt>
                <c:pt idx="609">
                  <c:v>33</c:v>
                </c:pt>
                <c:pt idx="610">
                  <c:v>33</c:v>
                </c:pt>
                <c:pt idx="611">
                  <c:v>33</c:v>
                </c:pt>
                <c:pt idx="612">
                  <c:v>33</c:v>
                </c:pt>
                <c:pt idx="613">
                  <c:v>33</c:v>
                </c:pt>
                <c:pt idx="614">
                  <c:v>33</c:v>
                </c:pt>
                <c:pt idx="615">
                  <c:v>33</c:v>
                </c:pt>
                <c:pt idx="616">
                  <c:v>33</c:v>
                </c:pt>
                <c:pt idx="617">
                  <c:v>33</c:v>
                </c:pt>
                <c:pt idx="618">
                  <c:v>33</c:v>
                </c:pt>
                <c:pt idx="619">
                  <c:v>33</c:v>
                </c:pt>
                <c:pt idx="620">
                  <c:v>33</c:v>
                </c:pt>
                <c:pt idx="621">
                  <c:v>33</c:v>
                </c:pt>
                <c:pt idx="622">
                  <c:v>33</c:v>
                </c:pt>
                <c:pt idx="623">
                  <c:v>33</c:v>
                </c:pt>
                <c:pt idx="624">
                  <c:v>33</c:v>
                </c:pt>
                <c:pt idx="625">
                  <c:v>33</c:v>
                </c:pt>
                <c:pt idx="626">
                  <c:v>33</c:v>
                </c:pt>
                <c:pt idx="627">
                  <c:v>33</c:v>
                </c:pt>
                <c:pt idx="628">
                  <c:v>33</c:v>
                </c:pt>
                <c:pt idx="629">
                  <c:v>33</c:v>
                </c:pt>
                <c:pt idx="630">
                  <c:v>33</c:v>
                </c:pt>
                <c:pt idx="631">
                  <c:v>33</c:v>
                </c:pt>
                <c:pt idx="632">
                  <c:v>33</c:v>
                </c:pt>
                <c:pt idx="633">
                  <c:v>33</c:v>
                </c:pt>
                <c:pt idx="634">
                  <c:v>33</c:v>
                </c:pt>
                <c:pt idx="635">
                  <c:v>33</c:v>
                </c:pt>
                <c:pt idx="636">
                  <c:v>33</c:v>
                </c:pt>
                <c:pt idx="637">
                  <c:v>33</c:v>
                </c:pt>
                <c:pt idx="638">
                  <c:v>33</c:v>
                </c:pt>
                <c:pt idx="639">
                  <c:v>33</c:v>
                </c:pt>
                <c:pt idx="640">
                  <c:v>33</c:v>
                </c:pt>
                <c:pt idx="641">
                  <c:v>33</c:v>
                </c:pt>
                <c:pt idx="642">
                  <c:v>33</c:v>
                </c:pt>
                <c:pt idx="643">
                  <c:v>33</c:v>
                </c:pt>
                <c:pt idx="644">
                  <c:v>33</c:v>
                </c:pt>
                <c:pt idx="645">
                  <c:v>33</c:v>
                </c:pt>
                <c:pt idx="646">
                  <c:v>33</c:v>
                </c:pt>
                <c:pt idx="647">
                  <c:v>33</c:v>
                </c:pt>
                <c:pt idx="648">
                  <c:v>33</c:v>
                </c:pt>
                <c:pt idx="649">
                  <c:v>33</c:v>
                </c:pt>
                <c:pt idx="650">
                  <c:v>33</c:v>
                </c:pt>
                <c:pt idx="651">
                  <c:v>33</c:v>
                </c:pt>
                <c:pt idx="652">
                  <c:v>33</c:v>
                </c:pt>
                <c:pt idx="653">
                  <c:v>33</c:v>
                </c:pt>
                <c:pt idx="654">
                  <c:v>33</c:v>
                </c:pt>
                <c:pt idx="655">
                  <c:v>33</c:v>
                </c:pt>
                <c:pt idx="656">
                  <c:v>33</c:v>
                </c:pt>
                <c:pt idx="657">
                  <c:v>33</c:v>
                </c:pt>
                <c:pt idx="658">
                  <c:v>33</c:v>
                </c:pt>
                <c:pt idx="659">
                  <c:v>33</c:v>
                </c:pt>
                <c:pt idx="660">
                  <c:v>33</c:v>
                </c:pt>
                <c:pt idx="661">
                  <c:v>33</c:v>
                </c:pt>
                <c:pt idx="662">
                  <c:v>33</c:v>
                </c:pt>
                <c:pt idx="663">
                  <c:v>33</c:v>
                </c:pt>
                <c:pt idx="664">
                  <c:v>33</c:v>
                </c:pt>
                <c:pt idx="665">
                  <c:v>33</c:v>
                </c:pt>
                <c:pt idx="666">
                  <c:v>33</c:v>
                </c:pt>
                <c:pt idx="667">
                  <c:v>33</c:v>
                </c:pt>
                <c:pt idx="668">
                  <c:v>33</c:v>
                </c:pt>
                <c:pt idx="669">
                  <c:v>33</c:v>
                </c:pt>
                <c:pt idx="670">
                  <c:v>33</c:v>
                </c:pt>
                <c:pt idx="671">
                  <c:v>33</c:v>
                </c:pt>
                <c:pt idx="672">
                  <c:v>33</c:v>
                </c:pt>
                <c:pt idx="673">
                  <c:v>33</c:v>
                </c:pt>
                <c:pt idx="674">
                  <c:v>33</c:v>
                </c:pt>
                <c:pt idx="675">
                  <c:v>33</c:v>
                </c:pt>
                <c:pt idx="676">
                  <c:v>33</c:v>
                </c:pt>
                <c:pt idx="677">
                  <c:v>33</c:v>
                </c:pt>
                <c:pt idx="678">
                  <c:v>33</c:v>
                </c:pt>
                <c:pt idx="679">
                  <c:v>33</c:v>
                </c:pt>
                <c:pt idx="680">
                  <c:v>33</c:v>
                </c:pt>
                <c:pt idx="681">
                  <c:v>33</c:v>
                </c:pt>
                <c:pt idx="682">
                  <c:v>33</c:v>
                </c:pt>
                <c:pt idx="683">
                  <c:v>33</c:v>
                </c:pt>
                <c:pt idx="684">
                  <c:v>33</c:v>
                </c:pt>
                <c:pt idx="685">
                  <c:v>33</c:v>
                </c:pt>
                <c:pt idx="686">
                  <c:v>33</c:v>
                </c:pt>
                <c:pt idx="687">
                  <c:v>33</c:v>
                </c:pt>
                <c:pt idx="688">
                  <c:v>33</c:v>
                </c:pt>
                <c:pt idx="689">
                  <c:v>33</c:v>
                </c:pt>
                <c:pt idx="690">
                  <c:v>33</c:v>
                </c:pt>
                <c:pt idx="691">
                  <c:v>33</c:v>
                </c:pt>
                <c:pt idx="692">
                  <c:v>33</c:v>
                </c:pt>
                <c:pt idx="693">
                  <c:v>33</c:v>
                </c:pt>
                <c:pt idx="694">
                  <c:v>33</c:v>
                </c:pt>
                <c:pt idx="695">
                  <c:v>33</c:v>
                </c:pt>
                <c:pt idx="696">
                  <c:v>33</c:v>
                </c:pt>
                <c:pt idx="697">
                  <c:v>33</c:v>
                </c:pt>
                <c:pt idx="698">
                  <c:v>33</c:v>
                </c:pt>
                <c:pt idx="699">
                  <c:v>33</c:v>
                </c:pt>
                <c:pt idx="700">
                  <c:v>33</c:v>
                </c:pt>
                <c:pt idx="701">
                  <c:v>33</c:v>
                </c:pt>
                <c:pt idx="702">
                  <c:v>33</c:v>
                </c:pt>
                <c:pt idx="703">
                  <c:v>33</c:v>
                </c:pt>
                <c:pt idx="704">
                  <c:v>33</c:v>
                </c:pt>
                <c:pt idx="705">
                  <c:v>33</c:v>
                </c:pt>
                <c:pt idx="706">
                  <c:v>33</c:v>
                </c:pt>
                <c:pt idx="707">
                  <c:v>33</c:v>
                </c:pt>
                <c:pt idx="708">
                  <c:v>33</c:v>
                </c:pt>
                <c:pt idx="709">
                  <c:v>33</c:v>
                </c:pt>
                <c:pt idx="710">
                  <c:v>33</c:v>
                </c:pt>
                <c:pt idx="711">
                  <c:v>33</c:v>
                </c:pt>
                <c:pt idx="712">
                  <c:v>33</c:v>
                </c:pt>
                <c:pt idx="713">
                  <c:v>33</c:v>
                </c:pt>
                <c:pt idx="714">
                  <c:v>33</c:v>
                </c:pt>
                <c:pt idx="715">
                  <c:v>33</c:v>
                </c:pt>
                <c:pt idx="716">
                  <c:v>33</c:v>
                </c:pt>
                <c:pt idx="717">
                  <c:v>33</c:v>
                </c:pt>
                <c:pt idx="718">
                  <c:v>33</c:v>
                </c:pt>
                <c:pt idx="719">
                  <c:v>33</c:v>
                </c:pt>
                <c:pt idx="720">
                  <c:v>33</c:v>
                </c:pt>
                <c:pt idx="721">
                  <c:v>33</c:v>
                </c:pt>
                <c:pt idx="722">
                  <c:v>33</c:v>
                </c:pt>
                <c:pt idx="723">
                  <c:v>33</c:v>
                </c:pt>
                <c:pt idx="724">
                  <c:v>33</c:v>
                </c:pt>
                <c:pt idx="725">
                  <c:v>33</c:v>
                </c:pt>
                <c:pt idx="726">
                  <c:v>33</c:v>
                </c:pt>
                <c:pt idx="727">
                  <c:v>33</c:v>
                </c:pt>
                <c:pt idx="728">
                  <c:v>33</c:v>
                </c:pt>
                <c:pt idx="729">
                  <c:v>33</c:v>
                </c:pt>
                <c:pt idx="730">
                  <c:v>33</c:v>
                </c:pt>
                <c:pt idx="731">
                  <c:v>33</c:v>
                </c:pt>
                <c:pt idx="732">
                  <c:v>33</c:v>
                </c:pt>
                <c:pt idx="733">
                  <c:v>33</c:v>
                </c:pt>
                <c:pt idx="734">
                  <c:v>33</c:v>
                </c:pt>
                <c:pt idx="735">
                  <c:v>33</c:v>
                </c:pt>
                <c:pt idx="736">
                  <c:v>33</c:v>
                </c:pt>
                <c:pt idx="737">
                  <c:v>33</c:v>
                </c:pt>
                <c:pt idx="738">
                  <c:v>33</c:v>
                </c:pt>
                <c:pt idx="739">
                  <c:v>33</c:v>
                </c:pt>
                <c:pt idx="740">
                  <c:v>33</c:v>
                </c:pt>
                <c:pt idx="741">
                  <c:v>33</c:v>
                </c:pt>
                <c:pt idx="742">
                  <c:v>33</c:v>
                </c:pt>
                <c:pt idx="743">
                  <c:v>33</c:v>
                </c:pt>
                <c:pt idx="744">
                  <c:v>33</c:v>
                </c:pt>
                <c:pt idx="745">
                  <c:v>33</c:v>
                </c:pt>
                <c:pt idx="746">
                  <c:v>33</c:v>
                </c:pt>
                <c:pt idx="747">
                  <c:v>33</c:v>
                </c:pt>
                <c:pt idx="748">
                  <c:v>33</c:v>
                </c:pt>
                <c:pt idx="749">
                  <c:v>33</c:v>
                </c:pt>
                <c:pt idx="750">
                  <c:v>33</c:v>
                </c:pt>
                <c:pt idx="751">
                  <c:v>33</c:v>
                </c:pt>
                <c:pt idx="752">
                  <c:v>33</c:v>
                </c:pt>
                <c:pt idx="753">
                  <c:v>33</c:v>
                </c:pt>
                <c:pt idx="754">
                  <c:v>33</c:v>
                </c:pt>
                <c:pt idx="755">
                  <c:v>33</c:v>
                </c:pt>
                <c:pt idx="756">
                  <c:v>33</c:v>
                </c:pt>
                <c:pt idx="757">
                  <c:v>33</c:v>
                </c:pt>
                <c:pt idx="758">
                  <c:v>33</c:v>
                </c:pt>
                <c:pt idx="759">
                  <c:v>33</c:v>
                </c:pt>
                <c:pt idx="760">
                  <c:v>33</c:v>
                </c:pt>
                <c:pt idx="761">
                  <c:v>33</c:v>
                </c:pt>
                <c:pt idx="762">
                  <c:v>33</c:v>
                </c:pt>
                <c:pt idx="763">
                  <c:v>33</c:v>
                </c:pt>
                <c:pt idx="764">
                  <c:v>33</c:v>
                </c:pt>
                <c:pt idx="765">
                  <c:v>33</c:v>
                </c:pt>
                <c:pt idx="766">
                  <c:v>33</c:v>
                </c:pt>
                <c:pt idx="767">
                  <c:v>33</c:v>
                </c:pt>
                <c:pt idx="768">
                  <c:v>33</c:v>
                </c:pt>
                <c:pt idx="769">
                  <c:v>33</c:v>
                </c:pt>
                <c:pt idx="770">
                  <c:v>33</c:v>
                </c:pt>
                <c:pt idx="771">
                  <c:v>33</c:v>
                </c:pt>
                <c:pt idx="772">
                  <c:v>33</c:v>
                </c:pt>
                <c:pt idx="773">
                  <c:v>33</c:v>
                </c:pt>
                <c:pt idx="774">
                  <c:v>33</c:v>
                </c:pt>
                <c:pt idx="775">
                  <c:v>33</c:v>
                </c:pt>
                <c:pt idx="776">
                  <c:v>33</c:v>
                </c:pt>
                <c:pt idx="777">
                  <c:v>33</c:v>
                </c:pt>
                <c:pt idx="778">
                  <c:v>33</c:v>
                </c:pt>
                <c:pt idx="779">
                  <c:v>33</c:v>
                </c:pt>
                <c:pt idx="780">
                  <c:v>33</c:v>
                </c:pt>
                <c:pt idx="781">
                  <c:v>33</c:v>
                </c:pt>
                <c:pt idx="782">
                  <c:v>33</c:v>
                </c:pt>
                <c:pt idx="783">
                  <c:v>33</c:v>
                </c:pt>
                <c:pt idx="784">
                  <c:v>33</c:v>
                </c:pt>
                <c:pt idx="785">
                  <c:v>33</c:v>
                </c:pt>
                <c:pt idx="786">
                  <c:v>33</c:v>
                </c:pt>
                <c:pt idx="787">
                  <c:v>33</c:v>
                </c:pt>
                <c:pt idx="788">
                  <c:v>33</c:v>
                </c:pt>
                <c:pt idx="789">
                  <c:v>33</c:v>
                </c:pt>
                <c:pt idx="790">
                  <c:v>33</c:v>
                </c:pt>
                <c:pt idx="791">
                  <c:v>33</c:v>
                </c:pt>
                <c:pt idx="792">
                  <c:v>33</c:v>
                </c:pt>
                <c:pt idx="793">
                  <c:v>33</c:v>
                </c:pt>
                <c:pt idx="794">
                  <c:v>33</c:v>
                </c:pt>
                <c:pt idx="795">
                  <c:v>33</c:v>
                </c:pt>
                <c:pt idx="796">
                  <c:v>33</c:v>
                </c:pt>
                <c:pt idx="797">
                  <c:v>33</c:v>
                </c:pt>
                <c:pt idx="798">
                  <c:v>33</c:v>
                </c:pt>
                <c:pt idx="799">
                  <c:v>33</c:v>
                </c:pt>
                <c:pt idx="800">
                  <c:v>33</c:v>
                </c:pt>
                <c:pt idx="801">
                  <c:v>33</c:v>
                </c:pt>
                <c:pt idx="802">
                  <c:v>33</c:v>
                </c:pt>
                <c:pt idx="803">
                  <c:v>33</c:v>
                </c:pt>
                <c:pt idx="804">
                  <c:v>33</c:v>
                </c:pt>
                <c:pt idx="805">
                  <c:v>33</c:v>
                </c:pt>
                <c:pt idx="806">
                  <c:v>33</c:v>
                </c:pt>
                <c:pt idx="807">
                  <c:v>33</c:v>
                </c:pt>
                <c:pt idx="808">
                  <c:v>33</c:v>
                </c:pt>
                <c:pt idx="809">
                  <c:v>33</c:v>
                </c:pt>
                <c:pt idx="810">
                  <c:v>33</c:v>
                </c:pt>
                <c:pt idx="811">
                  <c:v>33</c:v>
                </c:pt>
                <c:pt idx="812">
                  <c:v>33</c:v>
                </c:pt>
                <c:pt idx="813">
                  <c:v>33</c:v>
                </c:pt>
                <c:pt idx="814">
                  <c:v>33</c:v>
                </c:pt>
                <c:pt idx="815">
                  <c:v>33</c:v>
                </c:pt>
                <c:pt idx="816">
                  <c:v>33</c:v>
                </c:pt>
                <c:pt idx="817">
                  <c:v>33</c:v>
                </c:pt>
                <c:pt idx="818">
                  <c:v>33</c:v>
                </c:pt>
                <c:pt idx="819">
                  <c:v>33</c:v>
                </c:pt>
                <c:pt idx="820">
                  <c:v>33</c:v>
                </c:pt>
                <c:pt idx="821">
                  <c:v>33</c:v>
                </c:pt>
                <c:pt idx="822">
                  <c:v>33</c:v>
                </c:pt>
                <c:pt idx="823">
                  <c:v>33</c:v>
                </c:pt>
                <c:pt idx="824">
                  <c:v>33</c:v>
                </c:pt>
                <c:pt idx="825">
                  <c:v>33</c:v>
                </c:pt>
                <c:pt idx="826">
                  <c:v>33</c:v>
                </c:pt>
                <c:pt idx="827">
                  <c:v>33</c:v>
                </c:pt>
                <c:pt idx="828">
                  <c:v>33</c:v>
                </c:pt>
                <c:pt idx="829">
                  <c:v>33</c:v>
                </c:pt>
                <c:pt idx="830">
                  <c:v>33</c:v>
                </c:pt>
                <c:pt idx="831">
                  <c:v>33</c:v>
                </c:pt>
                <c:pt idx="832">
                  <c:v>33</c:v>
                </c:pt>
                <c:pt idx="833">
                  <c:v>33</c:v>
                </c:pt>
                <c:pt idx="834">
                  <c:v>33</c:v>
                </c:pt>
                <c:pt idx="835">
                  <c:v>33</c:v>
                </c:pt>
                <c:pt idx="836">
                  <c:v>33</c:v>
                </c:pt>
                <c:pt idx="837">
                  <c:v>33</c:v>
                </c:pt>
                <c:pt idx="838">
                  <c:v>33</c:v>
                </c:pt>
                <c:pt idx="839">
                  <c:v>33</c:v>
                </c:pt>
                <c:pt idx="840">
                  <c:v>33</c:v>
                </c:pt>
                <c:pt idx="841">
                  <c:v>33</c:v>
                </c:pt>
                <c:pt idx="842">
                  <c:v>33</c:v>
                </c:pt>
                <c:pt idx="843">
                  <c:v>33</c:v>
                </c:pt>
                <c:pt idx="844">
                  <c:v>33</c:v>
                </c:pt>
                <c:pt idx="845">
                  <c:v>33</c:v>
                </c:pt>
                <c:pt idx="846">
                  <c:v>33</c:v>
                </c:pt>
                <c:pt idx="847">
                  <c:v>33</c:v>
                </c:pt>
                <c:pt idx="848">
                  <c:v>33</c:v>
                </c:pt>
                <c:pt idx="849">
                  <c:v>33</c:v>
                </c:pt>
                <c:pt idx="850">
                  <c:v>33</c:v>
                </c:pt>
                <c:pt idx="851">
                  <c:v>33</c:v>
                </c:pt>
                <c:pt idx="852">
                  <c:v>33</c:v>
                </c:pt>
                <c:pt idx="853">
                  <c:v>33</c:v>
                </c:pt>
                <c:pt idx="854">
                  <c:v>33</c:v>
                </c:pt>
                <c:pt idx="855">
                  <c:v>33</c:v>
                </c:pt>
                <c:pt idx="856">
                  <c:v>33</c:v>
                </c:pt>
                <c:pt idx="857">
                  <c:v>33</c:v>
                </c:pt>
                <c:pt idx="858">
                  <c:v>33</c:v>
                </c:pt>
                <c:pt idx="859">
                  <c:v>33</c:v>
                </c:pt>
                <c:pt idx="860">
                  <c:v>33</c:v>
                </c:pt>
                <c:pt idx="861">
                  <c:v>33</c:v>
                </c:pt>
                <c:pt idx="862">
                  <c:v>33</c:v>
                </c:pt>
                <c:pt idx="863">
                  <c:v>33</c:v>
                </c:pt>
                <c:pt idx="864">
                  <c:v>33</c:v>
                </c:pt>
                <c:pt idx="865">
                  <c:v>33</c:v>
                </c:pt>
                <c:pt idx="866">
                  <c:v>33</c:v>
                </c:pt>
                <c:pt idx="867">
                  <c:v>33</c:v>
                </c:pt>
                <c:pt idx="868">
                  <c:v>33</c:v>
                </c:pt>
                <c:pt idx="869">
                  <c:v>33</c:v>
                </c:pt>
                <c:pt idx="870">
                  <c:v>33</c:v>
                </c:pt>
                <c:pt idx="871">
                  <c:v>33</c:v>
                </c:pt>
                <c:pt idx="872">
                  <c:v>33</c:v>
                </c:pt>
                <c:pt idx="873">
                  <c:v>33</c:v>
                </c:pt>
                <c:pt idx="874">
                  <c:v>33</c:v>
                </c:pt>
                <c:pt idx="875">
                  <c:v>33</c:v>
                </c:pt>
                <c:pt idx="876">
                  <c:v>33</c:v>
                </c:pt>
                <c:pt idx="877">
                  <c:v>33</c:v>
                </c:pt>
                <c:pt idx="878">
                  <c:v>33</c:v>
                </c:pt>
                <c:pt idx="879">
                  <c:v>33</c:v>
                </c:pt>
                <c:pt idx="880">
                  <c:v>33</c:v>
                </c:pt>
                <c:pt idx="881">
                  <c:v>33</c:v>
                </c:pt>
                <c:pt idx="882">
                  <c:v>33</c:v>
                </c:pt>
                <c:pt idx="883">
                  <c:v>33</c:v>
                </c:pt>
                <c:pt idx="884">
                  <c:v>33</c:v>
                </c:pt>
                <c:pt idx="885">
                  <c:v>33</c:v>
                </c:pt>
                <c:pt idx="886">
                  <c:v>33</c:v>
                </c:pt>
                <c:pt idx="887">
                  <c:v>33</c:v>
                </c:pt>
                <c:pt idx="888">
                  <c:v>33</c:v>
                </c:pt>
                <c:pt idx="889">
                  <c:v>33</c:v>
                </c:pt>
                <c:pt idx="890">
                  <c:v>33</c:v>
                </c:pt>
                <c:pt idx="891">
                  <c:v>33</c:v>
                </c:pt>
                <c:pt idx="892">
                  <c:v>33</c:v>
                </c:pt>
                <c:pt idx="893">
                  <c:v>33</c:v>
                </c:pt>
                <c:pt idx="894">
                  <c:v>33</c:v>
                </c:pt>
                <c:pt idx="895">
                  <c:v>33</c:v>
                </c:pt>
                <c:pt idx="896">
                  <c:v>33</c:v>
                </c:pt>
                <c:pt idx="897">
                  <c:v>33</c:v>
                </c:pt>
                <c:pt idx="898">
                  <c:v>33</c:v>
                </c:pt>
                <c:pt idx="899">
                  <c:v>33</c:v>
                </c:pt>
                <c:pt idx="900">
                  <c:v>33</c:v>
                </c:pt>
                <c:pt idx="901">
                  <c:v>33</c:v>
                </c:pt>
                <c:pt idx="902">
                  <c:v>33</c:v>
                </c:pt>
                <c:pt idx="903">
                  <c:v>33</c:v>
                </c:pt>
                <c:pt idx="904">
                  <c:v>33</c:v>
                </c:pt>
                <c:pt idx="905">
                  <c:v>33</c:v>
                </c:pt>
                <c:pt idx="906">
                  <c:v>33</c:v>
                </c:pt>
                <c:pt idx="907">
                  <c:v>33</c:v>
                </c:pt>
                <c:pt idx="908">
                  <c:v>33</c:v>
                </c:pt>
                <c:pt idx="909">
                  <c:v>33</c:v>
                </c:pt>
                <c:pt idx="910">
                  <c:v>33</c:v>
                </c:pt>
                <c:pt idx="911">
                  <c:v>33</c:v>
                </c:pt>
                <c:pt idx="912">
                  <c:v>33</c:v>
                </c:pt>
                <c:pt idx="913">
                  <c:v>33</c:v>
                </c:pt>
                <c:pt idx="914">
                  <c:v>33</c:v>
                </c:pt>
                <c:pt idx="915">
                  <c:v>33</c:v>
                </c:pt>
                <c:pt idx="916">
                  <c:v>33</c:v>
                </c:pt>
                <c:pt idx="917">
                  <c:v>33</c:v>
                </c:pt>
                <c:pt idx="918">
                  <c:v>33</c:v>
                </c:pt>
                <c:pt idx="919">
                  <c:v>33</c:v>
                </c:pt>
                <c:pt idx="920">
                  <c:v>33</c:v>
                </c:pt>
                <c:pt idx="921">
                  <c:v>33</c:v>
                </c:pt>
                <c:pt idx="922">
                  <c:v>33</c:v>
                </c:pt>
                <c:pt idx="923">
                  <c:v>33</c:v>
                </c:pt>
                <c:pt idx="924">
                  <c:v>33</c:v>
                </c:pt>
                <c:pt idx="925">
                  <c:v>33</c:v>
                </c:pt>
                <c:pt idx="926">
                  <c:v>33</c:v>
                </c:pt>
                <c:pt idx="927">
                  <c:v>33</c:v>
                </c:pt>
                <c:pt idx="928">
                  <c:v>33</c:v>
                </c:pt>
                <c:pt idx="929">
                  <c:v>33</c:v>
                </c:pt>
                <c:pt idx="930">
                  <c:v>33</c:v>
                </c:pt>
                <c:pt idx="931">
                  <c:v>33</c:v>
                </c:pt>
                <c:pt idx="932">
                  <c:v>33</c:v>
                </c:pt>
                <c:pt idx="933">
                  <c:v>33</c:v>
                </c:pt>
                <c:pt idx="934">
                  <c:v>33</c:v>
                </c:pt>
                <c:pt idx="935">
                  <c:v>33</c:v>
                </c:pt>
                <c:pt idx="936">
                  <c:v>33</c:v>
                </c:pt>
                <c:pt idx="937">
                  <c:v>33</c:v>
                </c:pt>
                <c:pt idx="938">
                  <c:v>33</c:v>
                </c:pt>
                <c:pt idx="939">
                  <c:v>33</c:v>
                </c:pt>
                <c:pt idx="940">
                  <c:v>33</c:v>
                </c:pt>
                <c:pt idx="941">
                  <c:v>33</c:v>
                </c:pt>
                <c:pt idx="942">
                  <c:v>33</c:v>
                </c:pt>
                <c:pt idx="943">
                  <c:v>33</c:v>
                </c:pt>
                <c:pt idx="944">
                  <c:v>33</c:v>
                </c:pt>
                <c:pt idx="945">
                  <c:v>33</c:v>
                </c:pt>
                <c:pt idx="946">
                  <c:v>33</c:v>
                </c:pt>
                <c:pt idx="947">
                  <c:v>33</c:v>
                </c:pt>
                <c:pt idx="948">
                  <c:v>33</c:v>
                </c:pt>
                <c:pt idx="949">
                  <c:v>33</c:v>
                </c:pt>
                <c:pt idx="950">
                  <c:v>33</c:v>
                </c:pt>
                <c:pt idx="951">
                  <c:v>33</c:v>
                </c:pt>
                <c:pt idx="952">
                  <c:v>33</c:v>
                </c:pt>
                <c:pt idx="953">
                  <c:v>33</c:v>
                </c:pt>
                <c:pt idx="954">
                  <c:v>33</c:v>
                </c:pt>
                <c:pt idx="955">
                  <c:v>33</c:v>
                </c:pt>
                <c:pt idx="956">
                  <c:v>33</c:v>
                </c:pt>
                <c:pt idx="957">
                  <c:v>33</c:v>
                </c:pt>
                <c:pt idx="958">
                  <c:v>33</c:v>
                </c:pt>
                <c:pt idx="959">
                  <c:v>33</c:v>
                </c:pt>
                <c:pt idx="960">
                  <c:v>33</c:v>
                </c:pt>
                <c:pt idx="961">
                  <c:v>33</c:v>
                </c:pt>
                <c:pt idx="962">
                  <c:v>33</c:v>
                </c:pt>
                <c:pt idx="963">
                  <c:v>33</c:v>
                </c:pt>
                <c:pt idx="964">
                  <c:v>33</c:v>
                </c:pt>
                <c:pt idx="965">
                  <c:v>33</c:v>
                </c:pt>
                <c:pt idx="966">
                  <c:v>33</c:v>
                </c:pt>
                <c:pt idx="967">
                  <c:v>33</c:v>
                </c:pt>
                <c:pt idx="968">
                  <c:v>33</c:v>
                </c:pt>
                <c:pt idx="969">
                  <c:v>33</c:v>
                </c:pt>
                <c:pt idx="970">
                  <c:v>33</c:v>
                </c:pt>
                <c:pt idx="971">
                  <c:v>33</c:v>
                </c:pt>
                <c:pt idx="972">
                  <c:v>33</c:v>
                </c:pt>
                <c:pt idx="973">
                  <c:v>33</c:v>
                </c:pt>
                <c:pt idx="974">
                  <c:v>33</c:v>
                </c:pt>
                <c:pt idx="975">
                  <c:v>33</c:v>
                </c:pt>
                <c:pt idx="976">
                  <c:v>33</c:v>
                </c:pt>
                <c:pt idx="977">
                  <c:v>33</c:v>
                </c:pt>
                <c:pt idx="978">
                  <c:v>33</c:v>
                </c:pt>
                <c:pt idx="979">
                  <c:v>33</c:v>
                </c:pt>
                <c:pt idx="980">
                  <c:v>33</c:v>
                </c:pt>
                <c:pt idx="981">
                  <c:v>33</c:v>
                </c:pt>
                <c:pt idx="982">
                  <c:v>33</c:v>
                </c:pt>
                <c:pt idx="983">
                  <c:v>33</c:v>
                </c:pt>
                <c:pt idx="984">
                  <c:v>33</c:v>
                </c:pt>
                <c:pt idx="985">
                  <c:v>33</c:v>
                </c:pt>
                <c:pt idx="986">
                  <c:v>33</c:v>
                </c:pt>
                <c:pt idx="987">
                  <c:v>33</c:v>
                </c:pt>
                <c:pt idx="988">
                  <c:v>33</c:v>
                </c:pt>
                <c:pt idx="989">
                  <c:v>33</c:v>
                </c:pt>
                <c:pt idx="990">
                  <c:v>33</c:v>
                </c:pt>
                <c:pt idx="991">
                  <c:v>33</c:v>
                </c:pt>
                <c:pt idx="992">
                  <c:v>33</c:v>
                </c:pt>
                <c:pt idx="993">
                  <c:v>33</c:v>
                </c:pt>
                <c:pt idx="994">
                  <c:v>33</c:v>
                </c:pt>
                <c:pt idx="995">
                  <c:v>33</c:v>
                </c:pt>
                <c:pt idx="996">
                  <c:v>33</c:v>
                </c:pt>
                <c:pt idx="997">
                  <c:v>33</c:v>
                </c:pt>
                <c:pt idx="998">
                  <c:v>33</c:v>
                </c:pt>
                <c:pt idx="999">
                  <c:v>33</c:v>
                </c:pt>
                <c:pt idx="1000">
                  <c:v>33</c:v>
                </c:pt>
                <c:pt idx="1001">
                  <c:v>33</c:v>
                </c:pt>
                <c:pt idx="1002">
                  <c:v>33</c:v>
                </c:pt>
                <c:pt idx="1003">
                  <c:v>33</c:v>
                </c:pt>
                <c:pt idx="1004">
                  <c:v>33</c:v>
                </c:pt>
                <c:pt idx="1005">
                  <c:v>33</c:v>
                </c:pt>
                <c:pt idx="1006">
                  <c:v>33</c:v>
                </c:pt>
                <c:pt idx="1007">
                  <c:v>33</c:v>
                </c:pt>
                <c:pt idx="1008">
                  <c:v>33</c:v>
                </c:pt>
                <c:pt idx="1009">
                  <c:v>33</c:v>
                </c:pt>
                <c:pt idx="1010">
                  <c:v>33</c:v>
                </c:pt>
                <c:pt idx="1011">
                  <c:v>33</c:v>
                </c:pt>
                <c:pt idx="1012">
                  <c:v>33</c:v>
                </c:pt>
                <c:pt idx="1013">
                  <c:v>33</c:v>
                </c:pt>
                <c:pt idx="1014">
                  <c:v>33</c:v>
                </c:pt>
                <c:pt idx="1015">
                  <c:v>33</c:v>
                </c:pt>
                <c:pt idx="1016">
                  <c:v>33</c:v>
                </c:pt>
                <c:pt idx="1017">
                  <c:v>33</c:v>
                </c:pt>
                <c:pt idx="1018">
                  <c:v>33</c:v>
                </c:pt>
                <c:pt idx="1019">
                  <c:v>33</c:v>
                </c:pt>
                <c:pt idx="1020">
                  <c:v>33</c:v>
                </c:pt>
                <c:pt idx="1021">
                  <c:v>33</c:v>
                </c:pt>
                <c:pt idx="1022">
                  <c:v>33</c:v>
                </c:pt>
                <c:pt idx="1023">
                  <c:v>33</c:v>
                </c:pt>
                <c:pt idx="1024">
                  <c:v>33</c:v>
                </c:pt>
                <c:pt idx="1025">
                  <c:v>33</c:v>
                </c:pt>
                <c:pt idx="1026">
                  <c:v>33</c:v>
                </c:pt>
                <c:pt idx="1027">
                  <c:v>33</c:v>
                </c:pt>
                <c:pt idx="1028">
                  <c:v>33</c:v>
                </c:pt>
                <c:pt idx="1029">
                  <c:v>33</c:v>
                </c:pt>
                <c:pt idx="1030">
                  <c:v>32</c:v>
                </c:pt>
                <c:pt idx="1031">
                  <c:v>32</c:v>
                </c:pt>
                <c:pt idx="1032">
                  <c:v>32</c:v>
                </c:pt>
                <c:pt idx="1033">
                  <c:v>32</c:v>
                </c:pt>
                <c:pt idx="1034">
                  <c:v>32</c:v>
                </c:pt>
                <c:pt idx="1035">
                  <c:v>32</c:v>
                </c:pt>
                <c:pt idx="1036">
                  <c:v>33</c:v>
                </c:pt>
                <c:pt idx="1037">
                  <c:v>33</c:v>
                </c:pt>
                <c:pt idx="1038">
                  <c:v>32</c:v>
                </c:pt>
                <c:pt idx="1039">
                  <c:v>33</c:v>
                </c:pt>
                <c:pt idx="1040">
                  <c:v>33</c:v>
                </c:pt>
                <c:pt idx="1041">
                  <c:v>33</c:v>
                </c:pt>
                <c:pt idx="1042">
                  <c:v>33</c:v>
                </c:pt>
                <c:pt idx="1043">
                  <c:v>33</c:v>
                </c:pt>
                <c:pt idx="1044">
                  <c:v>33</c:v>
                </c:pt>
                <c:pt idx="1045">
                  <c:v>33</c:v>
                </c:pt>
                <c:pt idx="1046">
                  <c:v>33</c:v>
                </c:pt>
                <c:pt idx="1047">
                  <c:v>33</c:v>
                </c:pt>
                <c:pt idx="1048">
                  <c:v>33</c:v>
                </c:pt>
                <c:pt idx="1049">
                  <c:v>33</c:v>
                </c:pt>
                <c:pt idx="1050">
                  <c:v>33</c:v>
                </c:pt>
                <c:pt idx="1051">
                  <c:v>33</c:v>
                </c:pt>
                <c:pt idx="1052">
                  <c:v>33</c:v>
                </c:pt>
                <c:pt idx="1053">
                  <c:v>33</c:v>
                </c:pt>
                <c:pt idx="1054">
                  <c:v>33</c:v>
                </c:pt>
                <c:pt idx="1055">
                  <c:v>33</c:v>
                </c:pt>
                <c:pt idx="1056">
                  <c:v>33</c:v>
                </c:pt>
                <c:pt idx="1057">
                  <c:v>33</c:v>
                </c:pt>
                <c:pt idx="1058">
                  <c:v>33</c:v>
                </c:pt>
                <c:pt idx="1059">
                  <c:v>33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32</c:v>
                </c:pt>
                <c:pt idx="1071">
                  <c:v>32</c:v>
                </c:pt>
                <c:pt idx="1072">
                  <c:v>32</c:v>
                </c:pt>
                <c:pt idx="1073">
                  <c:v>32</c:v>
                </c:pt>
                <c:pt idx="1074">
                  <c:v>32</c:v>
                </c:pt>
                <c:pt idx="1075">
                  <c:v>32</c:v>
                </c:pt>
                <c:pt idx="1076">
                  <c:v>32</c:v>
                </c:pt>
                <c:pt idx="1077">
                  <c:v>32</c:v>
                </c:pt>
                <c:pt idx="1078">
                  <c:v>32</c:v>
                </c:pt>
                <c:pt idx="1079">
                  <c:v>32</c:v>
                </c:pt>
                <c:pt idx="1080">
                  <c:v>32</c:v>
                </c:pt>
                <c:pt idx="1081">
                  <c:v>32</c:v>
                </c:pt>
                <c:pt idx="1082">
                  <c:v>32</c:v>
                </c:pt>
                <c:pt idx="1083">
                  <c:v>32</c:v>
                </c:pt>
                <c:pt idx="1084">
                  <c:v>32</c:v>
                </c:pt>
                <c:pt idx="1085">
                  <c:v>32</c:v>
                </c:pt>
                <c:pt idx="1086">
                  <c:v>32</c:v>
                </c:pt>
                <c:pt idx="1087">
                  <c:v>32</c:v>
                </c:pt>
                <c:pt idx="1088">
                  <c:v>32</c:v>
                </c:pt>
                <c:pt idx="1089">
                  <c:v>32</c:v>
                </c:pt>
                <c:pt idx="1090">
                  <c:v>32</c:v>
                </c:pt>
                <c:pt idx="1091">
                  <c:v>32</c:v>
                </c:pt>
                <c:pt idx="1092">
                  <c:v>32</c:v>
                </c:pt>
                <c:pt idx="1093">
                  <c:v>32</c:v>
                </c:pt>
                <c:pt idx="1094">
                  <c:v>32</c:v>
                </c:pt>
                <c:pt idx="1095">
                  <c:v>32</c:v>
                </c:pt>
                <c:pt idx="1096">
                  <c:v>32</c:v>
                </c:pt>
                <c:pt idx="1097">
                  <c:v>32</c:v>
                </c:pt>
                <c:pt idx="1098">
                  <c:v>32</c:v>
                </c:pt>
                <c:pt idx="1099">
                  <c:v>32</c:v>
                </c:pt>
                <c:pt idx="1100">
                  <c:v>32</c:v>
                </c:pt>
                <c:pt idx="1101">
                  <c:v>32</c:v>
                </c:pt>
                <c:pt idx="1102">
                  <c:v>32</c:v>
                </c:pt>
                <c:pt idx="1103">
                  <c:v>32</c:v>
                </c:pt>
                <c:pt idx="1104">
                  <c:v>32</c:v>
                </c:pt>
                <c:pt idx="1105">
                  <c:v>32</c:v>
                </c:pt>
                <c:pt idx="1106">
                  <c:v>32</c:v>
                </c:pt>
                <c:pt idx="1107">
                  <c:v>32</c:v>
                </c:pt>
                <c:pt idx="1108">
                  <c:v>32</c:v>
                </c:pt>
                <c:pt idx="1109">
                  <c:v>32</c:v>
                </c:pt>
                <c:pt idx="1110">
                  <c:v>32</c:v>
                </c:pt>
                <c:pt idx="1111">
                  <c:v>32</c:v>
                </c:pt>
                <c:pt idx="1112">
                  <c:v>32</c:v>
                </c:pt>
                <c:pt idx="1113">
                  <c:v>32</c:v>
                </c:pt>
                <c:pt idx="1114">
                  <c:v>32</c:v>
                </c:pt>
                <c:pt idx="1115">
                  <c:v>32</c:v>
                </c:pt>
                <c:pt idx="1116">
                  <c:v>32</c:v>
                </c:pt>
                <c:pt idx="1117">
                  <c:v>32</c:v>
                </c:pt>
                <c:pt idx="1118">
                  <c:v>32</c:v>
                </c:pt>
                <c:pt idx="1119">
                  <c:v>32</c:v>
                </c:pt>
                <c:pt idx="1120">
                  <c:v>32</c:v>
                </c:pt>
                <c:pt idx="1121">
                  <c:v>32</c:v>
                </c:pt>
                <c:pt idx="1122">
                  <c:v>32</c:v>
                </c:pt>
                <c:pt idx="1123">
                  <c:v>32</c:v>
                </c:pt>
                <c:pt idx="1124">
                  <c:v>32</c:v>
                </c:pt>
                <c:pt idx="1125">
                  <c:v>32</c:v>
                </c:pt>
                <c:pt idx="1126">
                  <c:v>32</c:v>
                </c:pt>
                <c:pt idx="1127">
                  <c:v>32</c:v>
                </c:pt>
                <c:pt idx="1128">
                  <c:v>32</c:v>
                </c:pt>
                <c:pt idx="1129">
                  <c:v>32</c:v>
                </c:pt>
                <c:pt idx="1130">
                  <c:v>32</c:v>
                </c:pt>
                <c:pt idx="1131">
                  <c:v>32</c:v>
                </c:pt>
                <c:pt idx="1132">
                  <c:v>32</c:v>
                </c:pt>
                <c:pt idx="1133">
                  <c:v>32</c:v>
                </c:pt>
                <c:pt idx="1134">
                  <c:v>32</c:v>
                </c:pt>
                <c:pt idx="1135">
                  <c:v>32</c:v>
                </c:pt>
                <c:pt idx="1136">
                  <c:v>32</c:v>
                </c:pt>
                <c:pt idx="1137">
                  <c:v>32</c:v>
                </c:pt>
                <c:pt idx="1138">
                  <c:v>32</c:v>
                </c:pt>
                <c:pt idx="1139">
                  <c:v>32</c:v>
                </c:pt>
                <c:pt idx="1140">
                  <c:v>32</c:v>
                </c:pt>
                <c:pt idx="1141">
                  <c:v>32</c:v>
                </c:pt>
                <c:pt idx="1142">
                  <c:v>32</c:v>
                </c:pt>
                <c:pt idx="1143">
                  <c:v>32</c:v>
                </c:pt>
                <c:pt idx="1144">
                  <c:v>32</c:v>
                </c:pt>
                <c:pt idx="1145">
                  <c:v>32</c:v>
                </c:pt>
                <c:pt idx="1146">
                  <c:v>32</c:v>
                </c:pt>
                <c:pt idx="1147">
                  <c:v>32</c:v>
                </c:pt>
                <c:pt idx="1148">
                  <c:v>32</c:v>
                </c:pt>
                <c:pt idx="1149">
                  <c:v>32</c:v>
                </c:pt>
                <c:pt idx="1150">
                  <c:v>32</c:v>
                </c:pt>
                <c:pt idx="1151">
                  <c:v>32</c:v>
                </c:pt>
                <c:pt idx="1152">
                  <c:v>32</c:v>
                </c:pt>
                <c:pt idx="1153">
                  <c:v>32</c:v>
                </c:pt>
                <c:pt idx="1154">
                  <c:v>32</c:v>
                </c:pt>
                <c:pt idx="1155">
                  <c:v>33</c:v>
                </c:pt>
                <c:pt idx="1156">
                  <c:v>33</c:v>
                </c:pt>
                <c:pt idx="1157">
                  <c:v>33</c:v>
                </c:pt>
                <c:pt idx="1158">
                  <c:v>33</c:v>
                </c:pt>
                <c:pt idx="1159">
                  <c:v>33</c:v>
                </c:pt>
                <c:pt idx="1160">
                  <c:v>33</c:v>
                </c:pt>
                <c:pt idx="1161">
                  <c:v>33</c:v>
                </c:pt>
                <c:pt idx="1162">
                  <c:v>33</c:v>
                </c:pt>
                <c:pt idx="1163">
                  <c:v>33</c:v>
                </c:pt>
                <c:pt idx="1164">
                  <c:v>33</c:v>
                </c:pt>
                <c:pt idx="1165">
                  <c:v>33</c:v>
                </c:pt>
                <c:pt idx="1166">
                  <c:v>33</c:v>
                </c:pt>
                <c:pt idx="1167">
                  <c:v>33</c:v>
                </c:pt>
                <c:pt idx="1168">
                  <c:v>33</c:v>
                </c:pt>
                <c:pt idx="1169">
                  <c:v>33</c:v>
                </c:pt>
                <c:pt idx="1170">
                  <c:v>33</c:v>
                </c:pt>
                <c:pt idx="1171">
                  <c:v>33</c:v>
                </c:pt>
                <c:pt idx="1172">
                  <c:v>33</c:v>
                </c:pt>
                <c:pt idx="1173">
                  <c:v>33</c:v>
                </c:pt>
                <c:pt idx="1174">
                  <c:v>33</c:v>
                </c:pt>
                <c:pt idx="1175">
                  <c:v>33</c:v>
                </c:pt>
                <c:pt idx="1176">
                  <c:v>33</c:v>
                </c:pt>
                <c:pt idx="1177">
                  <c:v>32</c:v>
                </c:pt>
                <c:pt idx="1178">
                  <c:v>33</c:v>
                </c:pt>
                <c:pt idx="1179">
                  <c:v>33</c:v>
                </c:pt>
                <c:pt idx="1180">
                  <c:v>33</c:v>
                </c:pt>
                <c:pt idx="1181">
                  <c:v>33</c:v>
                </c:pt>
                <c:pt idx="1182">
                  <c:v>33</c:v>
                </c:pt>
                <c:pt idx="1183">
                  <c:v>33</c:v>
                </c:pt>
                <c:pt idx="1184">
                  <c:v>33</c:v>
                </c:pt>
                <c:pt idx="1185">
                  <c:v>33</c:v>
                </c:pt>
                <c:pt idx="1186">
                  <c:v>33</c:v>
                </c:pt>
                <c:pt idx="1187">
                  <c:v>33</c:v>
                </c:pt>
                <c:pt idx="1188">
                  <c:v>33</c:v>
                </c:pt>
                <c:pt idx="1189">
                  <c:v>33</c:v>
                </c:pt>
                <c:pt idx="1190">
                  <c:v>33</c:v>
                </c:pt>
                <c:pt idx="1191">
                  <c:v>33</c:v>
                </c:pt>
                <c:pt idx="1192">
                  <c:v>33</c:v>
                </c:pt>
                <c:pt idx="1193">
                  <c:v>33</c:v>
                </c:pt>
                <c:pt idx="1194">
                  <c:v>33</c:v>
                </c:pt>
                <c:pt idx="1195">
                  <c:v>33</c:v>
                </c:pt>
                <c:pt idx="1196">
                  <c:v>33</c:v>
                </c:pt>
                <c:pt idx="1197">
                  <c:v>33</c:v>
                </c:pt>
                <c:pt idx="1198">
                  <c:v>33</c:v>
                </c:pt>
                <c:pt idx="1199">
                  <c:v>33</c:v>
                </c:pt>
                <c:pt idx="1200">
                  <c:v>33</c:v>
                </c:pt>
                <c:pt idx="1201">
                  <c:v>33</c:v>
                </c:pt>
                <c:pt idx="1202">
                  <c:v>33</c:v>
                </c:pt>
                <c:pt idx="1203">
                  <c:v>33</c:v>
                </c:pt>
                <c:pt idx="1204">
                  <c:v>33</c:v>
                </c:pt>
                <c:pt idx="1205">
                  <c:v>33</c:v>
                </c:pt>
                <c:pt idx="1206">
                  <c:v>33</c:v>
                </c:pt>
                <c:pt idx="1207">
                  <c:v>33</c:v>
                </c:pt>
                <c:pt idx="1208">
                  <c:v>33</c:v>
                </c:pt>
                <c:pt idx="1209">
                  <c:v>32</c:v>
                </c:pt>
                <c:pt idx="1210">
                  <c:v>32</c:v>
                </c:pt>
                <c:pt idx="1211">
                  <c:v>33</c:v>
                </c:pt>
                <c:pt idx="1212">
                  <c:v>33</c:v>
                </c:pt>
                <c:pt idx="1213">
                  <c:v>33</c:v>
                </c:pt>
                <c:pt idx="1214">
                  <c:v>33</c:v>
                </c:pt>
                <c:pt idx="1215">
                  <c:v>33</c:v>
                </c:pt>
                <c:pt idx="1216">
                  <c:v>33</c:v>
                </c:pt>
                <c:pt idx="1217">
                  <c:v>33</c:v>
                </c:pt>
                <c:pt idx="1218">
                  <c:v>33</c:v>
                </c:pt>
                <c:pt idx="1219">
                  <c:v>33</c:v>
                </c:pt>
                <c:pt idx="1220">
                  <c:v>33</c:v>
                </c:pt>
                <c:pt idx="1221">
                  <c:v>33</c:v>
                </c:pt>
                <c:pt idx="1222">
                  <c:v>33</c:v>
                </c:pt>
                <c:pt idx="1223">
                  <c:v>33</c:v>
                </c:pt>
                <c:pt idx="1224">
                  <c:v>33</c:v>
                </c:pt>
                <c:pt idx="1225">
                  <c:v>33</c:v>
                </c:pt>
                <c:pt idx="1226">
                  <c:v>33</c:v>
                </c:pt>
                <c:pt idx="1227">
                  <c:v>33</c:v>
                </c:pt>
                <c:pt idx="1228">
                  <c:v>33</c:v>
                </c:pt>
                <c:pt idx="1229">
                  <c:v>33</c:v>
                </c:pt>
                <c:pt idx="1230">
                  <c:v>33</c:v>
                </c:pt>
                <c:pt idx="1231">
                  <c:v>33</c:v>
                </c:pt>
                <c:pt idx="1232">
                  <c:v>33</c:v>
                </c:pt>
                <c:pt idx="1233">
                  <c:v>33</c:v>
                </c:pt>
                <c:pt idx="1234">
                  <c:v>33</c:v>
                </c:pt>
                <c:pt idx="1235">
                  <c:v>33</c:v>
                </c:pt>
                <c:pt idx="1236">
                  <c:v>33</c:v>
                </c:pt>
                <c:pt idx="1237">
                  <c:v>33</c:v>
                </c:pt>
                <c:pt idx="1238">
                  <c:v>33</c:v>
                </c:pt>
                <c:pt idx="1239">
                  <c:v>33</c:v>
                </c:pt>
                <c:pt idx="1240">
                  <c:v>33</c:v>
                </c:pt>
                <c:pt idx="1241">
                  <c:v>33</c:v>
                </c:pt>
                <c:pt idx="1242">
                  <c:v>33</c:v>
                </c:pt>
                <c:pt idx="1243">
                  <c:v>33</c:v>
                </c:pt>
                <c:pt idx="1244">
                  <c:v>33</c:v>
                </c:pt>
                <c:pt idx="1245">
                  <c:v>33</c:v>
                </c:pt>
                <c:pt idx="1246">
                  <c:v>33</c:v>
                </c:pt>
                <c:pt idx="1247">
                  <c:v>33</c:v>
                </c:pt>
                <c:pt idx="1248">
                  <c:v>33</c:v>
                </c:pt>
                <c:pt idx="1249">
                  <c:v>33</c:v>
                </c:pt>
                <c:pt idx="1250">
                  <c:v>33</c:v>
                </c:pt>
                <c:pt idx="1251">
                  <c:v>33</c:v>
                </c:pt>
                <c:pt idx="1252">
                  <c:v>33</c:v>
                </c:pt>
                <c:pt idx="1253">
                  <c:v>33</c:v>
                </c:pt>
                <c:pt idx="1254">
                  <c:v>33</c:v>
                </c:pt>
                <c:pt idx="1255">
                  <c:v>33</c:v>
                </c:pt>
                <c:pt idx="1256">
                  <c:v>33</c:v>
                </c:pt>
                <c:pt idx="1257">
                  <c:v>33</c:v>
                </c:pt>
                <c:pt idx="1258">
                  <c:v>33</c:v>
                </c:pt>
                <c:pt idx="1259">
                  <c:v>33</c:v>
                </c:pt>
                <c:pt idx="1260">
                  <c:v>33</c:v>
                </c:pt>
                <c:pt idx="1261">
                  <c:v>33</c:v>
                </c:pt>
                <c:pt idx="1262">
                  <c:v>32</c:v>
                </c:pt>
                <c:pt idx="1263">
                  <c:v>32</c:v>
                </c:pt>
                <c:pt idx="1264">
                  <c:v>32</c:v>
                </c:pt>
                <c:pt idx="1265">
                  <c:v>32</c:v>
                </c:pt>
                <c:pt idx="1266">
                  <c:v>33</c:v>
                </c:pt>
                <c:pt idx="1267">
                  <c:v>33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33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33</c:v>
                </c:pt>
                <c:pt idx="1299">
                  <c:v>33</c:v>
                </c:pt>
                <c:pt idx="1300">
                  <c:v>33</c:v>
                </c:pt>
                <c:pt idx="1301">
                  <c:v>33</c:v>
                </c:pt>
                <c:pt idx="1302">
                  <c:v>33</c:v>
                </c:pt>
                <c:pt idx="1303">
                  <c:v>33</c:v>
                </c:pt>
                <c:pt idx="1304">
                  <c:v>33</c:v>
                </c:pt>
                <c:pt idx="1305">
                  <c:v>33</c:v>
                </c:pt>
                <c:pt idx="1306">
                  <c:v>33</c:v>
                </c:pt>
                <c:pt idx="1307">
                  <c:v>33</c:v>
                </c:pt>
                <c:pt idx="1308">
                  <c:v>33</c:v>
                </c:pt>
                <c:pt idx="1309">
                  <c:v>32</c:v>
                </c:pt>
                <c:pt idx="1310">
                  <c:v>33</c:v>
                </c:pt>
                <c:pt idx="1311">
                  <c:v>32</c:v>
                </c:pt>
                <c:pt idx="1312">
                  <c:v>33</c:v>
                </c:pt>
                <c:pt idx="1313">
                  <c:v>33</c:v>
                </c:pt>
                <c:pt idx="1314">
                  <c:v>33</c:v>
                </c:pt>
                <c:pt idx="1315">
                  <c:v>33</c:v>
                </c:pt>
                <c:pt idx="1316">
                  <c:v>33</c:v>
                </c:pt>
                <c:pt idx="1317">
                  <c:v>33</c:v>
                </c:pt>
                <c:pt idx="1318">
                  <c:v>33</c:v>
                </c:pt>
                <c:pt idx="1319">
                  <c:v>33</c:v>
                </c:pt>
                <c:pt idx="1320">
                  <c:v>33</c:v>
                </c:pt>
                <c:pt idx="1321">
                  <c:v>33</c:v>
                </c:pt>
                <c:pt idx="1322">
                  <c:v>33</c:v>
                </c:pt>
                <c:pt idx="1323">
                  <c:v>33</c:v>
                </c:pt>
                <c:pt idx="1324">
                  <c:v>33</c:v>
                </c:pt>
                <c:pt idx="1325">
                  <c:v>33</c:v>
                </c:pt>
                <c:pt idx="1326">
                  <c:v>32</c:v>
                </c:pt>
                <c:pt idx="1327">
                  <c:v>32</c:v>
                </c:pt>
                <c:pt idx="1328">
                  <c:v>33</c:v>
                </c:pt>
                <c:pt idx="1329">
                  <c:v>33</c:v>
                </c:pt>
                <c:pt idx="1330">
                  <c:v>33</c:v>
                </c:pt>
                <c:pt idx="1331">
                  <c:v>33</c:v>
                </c:pt>
                <c:pt idx="1332">
                  <c:v>33</c:v>
                </c:pt>
                <c:pt idx="1333">
                  <c:v>33</c:v>
                </c:pt>
                <c:pt idx="1334">
                  <c:v>33</c:v>
                </c:pt>
                <c:pt idx="1335">
                  <c:v>33</c:v>
                </c:pt>
                <c:pt idx="1336">
                  <c:v>33</c:v>
                </c:pt>
                <c:pt idx="1337">
                  <c:v>33</c:v>
                </c:pt>
                <c:pt idx="1338">
                  <c:v>33</c:v>
                </c:pt>
                <c:pt idx="1339">
                  <c:v>33</c:v>
                </c:pt>
                <c:pt idx="1340">
                  <c:v>32</c:v>
                </c:pt>
                <c:pt idx="1341">
                  <c:v>32</c:v>
                </c:pt>
                <c:pt idx="1342">
                  <c:v>32</c:v>
                </c:pt>
                <c:pt idx="1343">
                  <c:v>32</c:v>
                </c:pt>
                <c:pt idx="1344">
                  <c:v>32</c:v>
                </c:pt>
                <c:pt idx="1345">
                  <c:v>33</c:v>
                </c:pt>
                <c:pt idx="1346">
                  <c:v>33</c:v>
                </c:pt>
                <c:pt idx="1347">
                  <c:v>33</c:v>
                </c:pt>
                <c:pt idx="1348">
                  <c:v>33</c:v>
                </c:pt>
                <c:pt idx="1349">
                  <c:v>32</c:v>
                </c:pt>
                <c:pt idx="1350">
                  <c:v>32</c:v>
                </c:pt>
                <c:pt idx="1351">
                  <c:v>33</c:v>
                </c:pt>
                <c:pt idx="1352">
                  <c:v>33</c:v>
                </c:pt>
                <c:pt idx="1353">
                  <c:v>33</c:v>
                </c:pt>
                <c:pt idx="1354">
                  <c:v>33</c:v>
                </c:pt>
                <c:pt idx="1355">
                  <c:v>33</c:v>
                </c:pt>
                <c:pt idx="1356">
                  <c:v>33</c:v>
                </c:pt>
                <c:pt idx="1357">
                  <c:v>32</c:v>
                </c:pt>
                <c:pt idx="1358">
                  <c:v>33</c:v>
                </c:pt>
                <c:pt idx="1359">
                  <c:v>33</c:v>
                </c:pt>
                <c:pt idx="1360">
                  <c:v>33</c:v>
                </c:pt>
                <c:pt idx="1361">
                  <c:v>33</c:v>
                </c:pt>
                <c:pt idx="1362">
                  <c:v>33</c:v>
                </c:pt>
                <c:pt idx="1363">
                  <c:v>33</c:v>
                </c:pt>
                <c:pt idx="1364">
                  <c:v>33</c:v>
                </c:pt>
                <c:pt idx="1365">
                  <c:v>33</c:v>
                </c:pt>
                <c:pt idx="1366">
                  <c:v>32</c:v>
                </c:pt>
                <c:pt idx="1367">
                  <c:v>33</c:v>
                </c:pt>
                <c:pt idx="1368">
                  <c:v>32</c:v>
                </c:pt>
                <c:pt idx="1369">
                  <c:v>32</c:v>
                </c:pt>
                <c:pt idx="1370">
                  <c:v>33</c:v>
                </c:pt>
                <c:pt idx="1371">
                  <c:v>33</c:v>
                </c:pt>
                <c:pt idx="1372">
                  <c:v>33</c:v>
                </c:pt>
                <c:pt idx="1373">
                  <c:v>33</c:v>
                </c:pt>
                <c:pt idx="1374">
                  <c:v>33</c:v>
                </c:pt>
                <c:pt idx="1375">
                  <c:v>33</c:v>
                </c:pt>
                <c:pt idx="1376">
                  <c:v>33</c:v>
                </c:pt>
                <c:pt idx="1377">
                  <c:v>33</c:v>
                </c:pt>
                <c:pt idx="1378">
                  <c:v>33</c:v>
                </c:pt>
                <c:pt idx="1379">
                  <c:v>33</c:v>
                </c:pt>
                <c:pt idx="1380">
                  <c:v>33</c:v>
                </c:pt>
                <c:pt idx="1381">
                  <c:v>33</c:v>
                </c:pt>
                <c:pt idx="1382">
                  <c:v>33</c:v>
                </c:pt>
                <c:pt idx="1383">
                  <c:v>33</c:v>
                </c:pt>
                <c:pt idx="1384">
                  <c:v>33</c:v>
                </c:pt>
                <c:pt idx="1385">
                  <c:v>33</c:v>
                </c:pt>
                <c:pt idx="1386">
                  <c:v>33</c:v>
                </c:pt>
                <c:pt idx="1387">
                  <c:v>33</c:v>
                </c:pt>
                <c:pt idx="1388">
                  <c:v>33</c:v>
                </c:pt>
                <c:pt idx="1389">
                  <c:v>33</c:v>
                </c:pt>
                <c:pt idx="1390">
                  <c:v>33</c:v>
                </c:pt>
                <c:pt idx="1391">
                  <c:v>33</c:v>
                </c:pt>
                <c:pt idx="1392">
                  <c:v>33</c:v>
                </c:pt>
                <c:pt idx="1393">
                  <c:v>33</c:v>
                </c:pt>
                <c:pt idx="1394">
                  <c:v>33</c:v>
                </c:pt>
                <c:pt idx="1395">
                  <c:v>33</c:v>
                </c:pt>
                <c:pt idx="1396">
                  <c:v>33</c:v>
                </c:pt>
                <c:pt idx="1397">
                  <c:v>33</c:v>
                </c:pt>
                <c:pt idx="1398">
                  <c:v>33</c:v>
                </c:pt>
                <c:pt idx="1399">
                  <c:v>33</c:v>
                </c:pt>
                <c:pt idx="1400">
                  <c:v>33</c:v>
                </c:pt>
                <c:pt idx="1401">
                  <c:v>33</c:v>
                </c:pt>
                <c:pt idx="1402">
                  <c:v>33</c:v>
                </c:pt>
                <c:pt idx="1403">
                  <c:v>33</c:v>
                </c:pt>
                <c:pt idx="1404">
                  <c:v>33</c:v>
                </c:pt>
                <c:pt idx="1405">
                  <c:v>33</c:v>
                </c:pt>
                <c:pt idx="1406">
                  <c:v>33</c:v>
                </c:pt>
                <c:pt idx="1407">
                  <c:v>33</c:v>
                </c:pt>
                <c:pt idx="1408">
                  <c:v>33</c:v>
                </c:pt>
                <c:pt idx="1409">
                  <c:v>33</c:v>
                </c:pt>
                <c:pt idx="1410">
                  <c:v>33</c:v>
                </c:pt>
                <c:pt idx="1411">
                  <c:v>33</c:v>
                </c:pt>
                <c:pt idx="1412">
                  <c:v>33</c:v>
                </c:pt>
                <c:pt idx="1413">
                  <c:v>33</c:v>
                </c:pt>
                <c:pt idx="1414">
                  <c:v>33</c:v>
                </c:pt>
                <c:pt idx="1415">
                  <c:v>33</c:v>
                </c:pt>
                <c:pt idx="1416">
                  <c:v>33</c:v>
                </c:pt>
                <c:pt idx="1417">
                  <c:v>33</c:v>
                </c:pt>
                <c:pt idx="1418">
                  <c:v>33</c:v>
                </c:pt>
                <c:pt idx="1419">
                  <c:v>33</c:v>
                </c:pt>
                <c:pt idx="1420">
                  <c:v>32</c:v>
                </c:pt>
                <c:pt idx="1421">
                  <c:v>33</c:v>
                </c:pt>
                <c:pt idx="1422">
                  <c:v>32</c:v>
                </c:pt>
                <c:pt idx="1423">
                  <c:v>32</c:v>
                </c:pt>
                <c:pt idx="1424">
                  <c:v>33</c:v>
                </c:pt>
                <c:pt idx="1425">
                  <c:v>33</c:v>
                </c:pt>
                <c:pt idx="1426">
                  <c:v>32</c:v>
                </c:pt>
                <c:pt idx="1427">
                  <c:v>33</c:v>
                </c:pt>
                <c:pt idx="1428">
                  <c:v>33</c:v>
                </c:pt>
                <c:pt idx="1429">
                  <c:v>33</c:v>
                </c:pt>
                <c:pt idx="1430">
                  <c:v>33</c:v>
                </c:pt>
                <c:pt idx="1431">
                  <c:v>33</c:v>
                </c:pt>
                <c:pt idx="1432">
                  <c:v>33</c:v>
                </c:pt>
                <c:pt idx="1433">
                  <c:v>33</c:v>
                </c:pt>
                <c:pt idx="1434">
                  <c:v>33</c:v>
                </c:pt>
                <c:pt idx="1435">
                  <c:v>33</c:v>
                </c:pt>
                <c:pt idx="1436">
                  <c:v>33</c:v>
                </c:pt>
                <c:pt idx="1437">
                  <c:v>33</c:v>
                </c:pt>
                <c:pt idx="1438">
                  <c:v>33</c:v>
                </c:pt>
                <c:pt idx="1439">
                  <c:v>33</c:v>
                </c:pt>
                <c:pt idx="1440">
                  <c:v>33</c:v>
                </c:pt>
                <c:pt idx="1441">
                  <c:v>33</c:v>
                </c:pt>
                <c:pt idx="1442">
                  <c:v>33</c:v>
                </c:pt>
                <c:pt idx="1443">
                  <c:v>33</c:v>
                </c:pt>
                <c:pt idx="1444">
                  <c:v>33</c:v>
                </c:pt>
                <c:pt idx="1445">
                  <c:v>33</c:v>
                </c:pt>
                <c:pt idx="1446">
                  <c:v>33</c:v>
                </c:pt>
                <c:pt idx="1447">
                  <c:v>33</c:v>
                </c:pt>
                <c:pt idx="1448">
                  <c:v>33</c:v>
                </c:pt>
                <c:pt idx="1449">
                  <c:v>33</c:v>
                </c:pt>
                <c:pt idx="1450">
                  <c:v>33</c:v>
                </c:pt>
                <c:pt idx="1451">
                  <c:v>33</c:v>
                </c:pt>
                <c:pt idx="1452">
                  <c:v>33</c:v>
                </c:pt>
                <c:pt idx="1453">
                  <c:v>33</c:v>
                </c:pt>
                <c:pt idx="1454">
                  <c:v>33</c:v>
                </c:pt>
                <c:pt idx="1455">
                  <c:v>32</c:v>
                </c:pt>
                <c:pt idx="1456">
                  <c:v>33</c:v>
                </c:pt>
                <c:pt idx="1457">
                  <c:v>33</c:v>
                </c:pt>
                <c:pt idx="1458">
                  <c:v>33</c:v>
                </c:pt>
                <c:pt idx="1459">
                  <c:v>33</c:v>
                </c:pt>
                <c:pt idx="1460">
                  <c:v>33</c:v>
                </c:pt>
                <c:pt idx="1461">
                  <c:v>33</c:v>
                </c:pt>
                <c:pt idx="1462">
                  <c:v>33</c:v>
                </c:pt>
                <c:pt idx="1463">
                  <c:v>33</c:v>
                </c:pt>
                <c:pt idx="1464">
                  <c:v>33</c:v>
                </c:pt>
                <c:pt idx="1465">
                  <c:v>33</c:v>
                </c:pt>
                <c:pt idx="1466">
                  <c:v>33</c:v>
                </c:pt>
                <c:pt idx="1467">
                  <c:v>33</c:v>
                </c:pt>
                <c:pt idx="1468">
                  <c:v>33</c:v>
                </c:pt>
                <c:pt idx="1469">
                  <c:v>33</c:v>
                </c:pt>
                <c:pt idx="1470">
                  <c:v>33</c:v>
                </c:pt>
                <c:pt idx="1471">
                  <c:v>33</c:v>
                </c:pt>
                <c:pt idx="1472">
                  <c:v>33</c:v>
                </c:pt>
                <c:pt idx="1473">
                  <c:v>33</c:v>
                </c:pt>
                <c:pt idx="1474">
                  <c:v>33</c:v>
                </c:pt>
                <c:pt idx="1475">
                  <c:v>33</c:v>
                </c:pt>
                <c:pt idx="1476">
                  <c:v>33</c:v>
                </c:pt>
                <c:pt idx="1477">
                  <c:v>33</c:v>
                </c:pt>
                <c:pt idx="1478">
                  <c:v>33</c:v>
                </c:pt>
                <c:pt idx="1479">
                  <c:v>33</c:v>
                </c:pt>
                <c:pt idx="1480">
                  <c:v>33</c:v>
                </c:pt>
                <c:pt idx="1481">
                  <c:v>33</c:v>
                </c:pt>
                <c:pt idx="1482">
                  <c:v>33</c:v>
                </c:pt>
                <c:pt idx="1483">
                  <c:v>33</c:v>
                </c:pt>
                <c:pt idx="1484">
                  <c:v>33</c:v>
                </c:pt>
                <c:pt idx="1485">
                  <c:v>33</c:v>
                </c:pt>
                <c:pt idx="1486">
                  <c:v>33</c:v>
                </c:pt>
                <c:pt idx="1487">
                  <c:v>33</c:v>
                </c:pt>
                <c:pt idx="1488">
                  <c:v>33</c:v>
                </c:pt>
                <c:pt idx="1489">
                  <c:v>33</c:v>
                </c:pt>
                <c:pt idx="1490">
                  <c:v>33</c:v>
                </c:pt>
                <c:pt idx="1491">
                  <c:v>33</c:v>
                </c:pt>
                <c:pt idx="1492">
                  <c:v>33</c:v>
                </c:pt>
                <c:pt idx="1493">
                  <c:v>33</c:v>
                </c:pt>
                <c:pt idx="1494">
                  <c:v>33</c:v>
                </c:pt>
                <c:pt idx="1495">
                  <c:v>33</c:v>
                </c:pt>
                <c:pt idx="1496">
                  <c:v>33</c:v>
                </c:pt>
                <c:pt idx="1497">
                  <c:v>33</c:v>
                </c:pt>
                <c:pt idx="1498">
                  <c:v>33</c:v>
                </c:pt>
                <c:pt idx="1499">
                  <c:v>33</c:v>
                </c:pt>
                <c:pt idx="1500">
                  <c:v>33</c:v>
                </c:pt>
                <c:pt idx="1501">
                  <c:v>33</c:v>
                </c:pt>
                <c:pt idx="1502">
                  <c:v>33</c:v>
                </c:pt>
                <c:pt idx="1503">
                  <c:v>33</c:v>
                </c:pt>
                <c:pt idx="1504">
                  <c:v>33</c:v>
                </c:pt>
                <c:pt idx="1505">
                  <c:v>33</c:v>
                </c:pt>
                <c:pt idx="1506">
                  <c:v>33</c:v>
                </c:pt>
                <c:pt idx="1507">
                  <c:v>33</c:v>
                </c:pt>
                <c:pt idx="1508">
                  <c:v>33</c:v>
                </c:pt>
                <c:pt idx="1509">
                  <c:v>33</c:v>
                </c:pt>
                <c:pt idx="1510">
                  <c:v>33</c:v>
                </c:pt>
                <c:pt idx="1511">
                  <c:v>33</c:v>
                </c:pt>
                <c:pt idx="1512">
                  <c:v>33</c:v>
                </c:pt>
                <c:pt idx="1513">
                  <c:v>33</c:v>
                </c:pt>
                <c:pt idx="1514">
                  <c:v>33</c:v>
                </c:pt>
                <c:pt idx="1515">
                  <c:v>33</c:v>
                </c:pt>
                <c:pt idx="1516">
                  <c:v>33</c:v>
                </c:pt>
                <c:pt idx="1517">
                  <c:v>33</c:v>
                </c:pt>
                <c:pt idx="1518">
                  <c:v>33</c:v>
                </c:pt>
                <c:pt idx="1519">
                  <c:v>33</c:v>
                </c:pt>
                <c:pt idx="1520">
                  <c:v>33</c:v>
                </c:pt>
                <c:pt idx="1521">
                  <c:v>33</c:v>
                </c:pt>
                <c:pt idx="1522">
                  <c:v>33</c:v>
                </c:pt>
                <c:pt idx="1523">
                  <c:v>33</c:v>
                </c:pt>
                <c:pt idx="1524">
                  <c:v>33</c:v>
                </c:pt>
                <c:pt idx="1525">
                  <c:v>33</c:v>
                </c:pt>
                <c:pt idx="1526">
                  <c:v>33</c:v>
                </c:pt>
                <c:pt idx="1527">
                  <c:v>33</c:v>
                </c:pt>
                <c:pt idx="1528">
                  <c:v>33</c:v>
                </c:pt>
                <c:pt idx="1529">
                  <c:v>33</c:v>
                </c:pt>
                <c:pt idx="1530">
                  <c:v>32</c:v>
                </c:pt>
                <c:pt idx="1531">
                  <c:v>33</c:v>
                </c:pt>
                <c:pt idx="1532">
                  <c:v>33</c:v>
                </c:pt>
                <c:pt idx="1533">
                  <c:v>33</c:v>
                </c:pt>
                <c:pt idx="1534">
                  <c:v>33</c:v>
                </c:pt>
                <c:pt idx="1535">
                  <c:v>33</c:v>
                </c:pt>
                <c:pt idx="1536">
                  <c:v>33</c:v>
                </c:pt>
                <c:pt idx="1537">
                  <c:v>33</c:v>
                </c:pt>
                <c:pt idx="1538">
                  <c:v>33</c:v>
                </c:pt>
                <c:pt idx="1539">
                  <c:v>33</c:v>
                </c:pt>
                <c:pt idx="1540">
                  <c:v>33</c:v>
                </c:pt>
                <c:pt idx="1541">
                  <c:v>33</c:v>
                </c:pt>
                <c:pt idx="1542">
                  <c:v>33</c:v>
                </c:pt>
                <c:pt idx="1543">
                  <c:v>33</c:v>
                </c:pt>
                <c:pt idx="1544">
                  <c:v>33</c:v>
                </c:pt>
                <c:pt idx="1545">
                  <c:v>33</c:v>
                </c:pt>
                <c:pt idx="1546">
                  <c:v>33</c:v>
                </c:pt>
                <c:pt idx="1547">
                  <c:v>33</c:v>
                </c:pt>
                <c:pt idx="1548">
                  <c:v>33</c:v>
                </c:pt>
                <c:pt idx="1549">
                  <c:v>33</c:v>
                </c:pt>
                <c:pt idx="1550">
                  <c:v>33</c:v>
                </c:pt>
                <c:pt idx="1551">
                  <c:v>33</c:v>
                </c:pt>
                <c:pt idx="1552">
                  <c:v>33</c:v>
                </c:pt>
                <c:pt idx="1553">
                  <c:v>33</c:v>
                </c:pt>
                <c:pt idx="1554">
                  <c:v>33</c:v>
                </c:pt>
                <c:pt idx="1555">
                  <c:v>33</c:v>
                </c:pt>
                <c:pt idx="1556">
                  <c:v>33</c:v>
                </c:pt>
                <c:pt idx="1557">
                  <c:v>33</c:v>
                </c:pt>
                <c:pt idx="1558">
                  <c:v>33</c:v>
                </c:pt>
                <c:pt idx="1559">
                  <c:v>33</c:v>
                </c:pt>
                <c:pt idx="1560">
                  <c:v>33</c:v>
                </c:pt>
                <c:pt idx="1561">
                  <c:v>32</c:v>
                </c:pt>
                <c:pt idx="1562">
                  <c:v>33</c:v>
                </c:pt>
                <c:pt idx="1563">
                  <c:v>33</c:v>
                </c:pt>
                <c:pt idx="1564">
                  <c:v>33</c:v>
                </c:pt>
                <c:pt idx="1565">
                  <c:v>33</c:v>
                </c:pt>
                <c:pt idx="1566">
                  <c:v>33</c:v>
                </c:pt>
                <c:pt idx="1567">
                  <c:v>33</c:v>
                </c:pt>
                <c:pt idx="1568">
                  <c:v>33</c:v>
                </c:pt>
                <c:pt idx="1569">
                  <c:v>33</c:v>
                </c:pt>
                <c:pt idx="1570">
                  <c:v>33</c:v>
                </c:pt>
                <c:pt idx="1571">
                  <c:v>33</c:v>
                </c:pt>
                <c:pt idx="1572">
                  <c:v>33</c:v>
                </c:pt>
                <c:pt idx="1573">
                  <c:v>33</c:v>
                </c:pt>
                <c:pt idx="1574">
                  <c:v>33</c:v>
                </c:pt>
                <c:pt idx="1575">
                  <c:v>33</c:v>
                </c:pt>
                <c:pt idx="1576">
                  <c:v>33</c:v>
                </c:pt>
                <c:pt idx="1577">
                  <c:v>33</c:v>
                </c:pt>
                <c:pt idx="1578">
                  <c:v>33</c:v>
                </c:pt>
                <c:pt idx="1579">
                  <c:v>33</c:v>
                </c:pt>
                <c:pt idx="1580">
                  <c:v>33</c:v>
                </c:pt>
                <c:pt idx="1581">
                  <c:v>33</c:v>
                </c:pt>
                <c:pt idx="1582">
                  <c:v>33</c:v>
                </c:pt>
                <c:pt idx="1583">
                  <c:v>33</c:v>
                </c:pt>
                <c:pt idx="1584">
                  <c:v>32</c:v>
                </c:pt>
                <c:pt idx="1585">
                  <c:v>33</c:v>
                </c:pt>
                <c:pt idx="1586">
                  <c:v>33</c:v>
                </c:pt>
                <c:pt idx="1587">
                  <c:v>33</c:v>
                </c:pt>
                <c:pt idx="1588">
                  <c:v>33</c:v>
                </c:pt>
                <c:pt idx="1589">
                  <c:v>33</c:v>
                </c:pt>
                <c:pt idx="1590">
                  <c:v>33</c:v>
                </c:pt>
                <c:pt idx="1591">
                  <c:v>33</c:v>
                </c:pt>
                <c:pt idx="1592">
                  <c:v>33</c:v>
                </c:pt>
                <c:pt idx="1593">
                  <c:v>33</c:v>
                </c:pt>
                <c:pt idx="1594">
                  <c:v>33</c:v>
                </c:pt>
                <c:pt idx="1595">
                  <c:v>33</c:v>
                </c:pt>
                <c:pt idx="1596">
                  <c:v>33</c:v>
                </c:pt>
                <c:pt idx="1597">
                  <c:v>33</c:v>
                </c:pt>
                <c:pt idx="1598">
                  <c:v>33</c:v>
                </c:pt>
                <c:pt idx="1599">
                  <c:v>33</c:v>
                </c:pt>
                <c:pt idx="1600">
                  <c:v>33</c:v>
                </c:pt>
                <c:pt idx="1601">
                  <c:v>33</c:v>
                </c:pt>
                <c:pt idx="1602">
                  <c:v>33</c:v>
                </c:pt>
                <c:pt idx="1603">
                  <c:v>33</c:v>
                </c:pt>
                <c:pt idx="1604">
                  <c:v>33</c:v>
                </c:pt>
                <c:pt idx="1605">
                  <c:v>33</c:v>
                </c:pt>
                <c:pt idx="1606">
                  <c:v>33</c:v>
                </c:pt>
                <c:pt idx="1607">
                  <c:v>33</c:v>
                </c:pt>
                <c:pt idx="1608">
                  <c:v>33</c:v>
                </c:pt>
                <c:pt idx="1609">
                  <c:v>33</c:v>
                </c:pt>
                <c:pt idx="1610">
                  <c:v>33</c:v>
                </c:pt>
                <c:pt idx="1611">
                  <c:v>33</c:v>
                </c:pt>
                <c:pt idx="1612">
                  <c:v>32</c:v>
                </c:pt>
                <c:pt idx="1613">
                  <c:v>33</c:v>
                </c:pt>
                <c:pt idx="1614">
                  <c:v>33</c:v>
                </c:pt>
                <c:pt idx="1615">
                  <c:v>33</c:v>
                </c:pt>
                <c:pt idx="1616">
                  <c:v>33</c:v>
                </c:pt>
                <c:pt idx="1617">
                  <c:v>33</c:v>
                </c:pt>
                <c:pt idx="1618">
                  <c:v>33</c:v>
                </c:pt>
                <c:pt idx="1619">
                  <c:v>33</c:v>
                </c:pt>
                <c:pt idx="1620">
                  <c:v>33</c:v>
                </c:pt>
                <c:pt idx="1621">
                  <c:v>33</c:v>
                </c:pt>
                <c:pt idx="1622">
                  <c:v>33</c:v>
                </c:pt>
                <c:pt idx="1623">
                  <c:v>33</c:v>
                </c:pt>
                <c:pt idx="1624">
                  <c:v>33</c:v>
                </c:pt>
                <c:pt idx="1625">
                  <c:v>33</c:v>
                </c:pt>
                <c:pt idx="1626">
                  <c:v>32</c:v>
                </c:pt>
                <c:pt idx="1627">
                  <c:v>33</c:v>
                </c:pt>
                <c:pt idx="1628">
                  <c:v>32</c:v>
                </c:pt>
                <c:pt idx="1629">
                  <c:v>33</c:v>
                </c:pt>
                <c:pt idx="1630">
                  <c:v>33</c:v>
                </c:pt>
                <c:pt idx="1631">
                  <c:v>33</c:v>
                </c:pt>
                <c:pt idx="1632">
                  <c:v>33</c:v>
                </c:pt>
                <c:pt idx="1633">
                  <c:v>33</c:v>
                </c:pt>
                <c:pt idx="1634">
                  <c:v>33</c:v>
                </c:pt>
                <c:pt idx="1635">
                  <c:v>33</c:v>
                </c:pt>
                <c:pt idx="1636">
                  <c:v>33</c:v>
                </c:pt>
                <c:pt idx="1637">
                  <c:v>33</c:v>
                </c:pt>
                <c:pt idx="1638">
                  <c:v>33</c:v>
                </c:pt>
                <c:pt idx="1639">
                  <c:v>33</c:v>
                </c:pt>
                <c:pt idx="1640">
                  <c:v>33</c:v>
                </c:pt>
                <c:pt idx="1641">
                  <c:v>33</c:v>
                </c:pt>
                <c:pt idx="1642">
                  <c:v>33</c:v>
                </c:pt>
                <c:pt idx="1643">
                  <c:v>33</c:v>
                </c:pt>
                <c:pt idx="1644">
                  <c:v>33</c:v>
                </c:pt>
                <c:pt idx="1645">
                  <c:v>33</c:v>
                </c:pt>
                <c:pt idx="1646">
                  <c:v>33</c:v>
                </c:pt>
                <c:pt idx="1647">
                  <c:v>33</c:v>
                </c:pt>
                <c:pt idx="1648">
                  <c:v>33</c:v>
                </c:pt>
                <c:pt idx="1649">
                  <c:v>32</c:v>
                </c:pt>
                <c:pt idx="1650">
                  <c:v>33</c:v>
                </c:pt>
                <c:pt idx="1651">
                  <c:v>33</c:v>
                </c:pt>
                <c:pt idx="1652">
                  <c:v>33</c:v>
                </c:pt>
                <c:pt idx="1653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9-435B-A15D-0BA27F758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177064"/>
        <c:axId val="1072176408"/>
      </c:scatterChart>
      <c:valAx>
        <c:axId val="10721770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Mbase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76408"/>
        <c:crosses val="autoZero"/>
        <c:crossBetween val="midCat"/>
      </c:valAx>
      <c:valAx>
        <c:axId val="1072176408"/>
        <c:scaling>
          <c:orientation val="minMax"/>
          <c:max val="33.5"/>
          <c:min val="29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770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0.7627</cdr:x>
      <cdr:y>0.08626</cdr:y>
    </cdr:from>
    <cdr:to>
      <cdr:x>0.7627</cdr:x>
      <cdr:y>0.39093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7EAA549-B6DF-46D0-AEE4-36B0A909E7D0}"/>
            </a:ext>
          </a:extLst>
        </cdr:cNvPr>
        <cdr:cNvCxnSpPr/>
      </cdr:nvCxnSpPr>
      <cdr:spPr>
        <a:xfrm xmlns:a="http://schemas.openxmlformats.org/drawingml/2006/main">
          <a:off x="6560960" y="445834"/>
          <a:ext cx="0" cy="157476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8720-454B-481B-8312-8A1B4269CA0F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EB8D-23C2-439D-8D6B-DBCC814DE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142 SNP changed chromosome (.24%)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Chrome 13 143 kb average change</a:t>
            </a:r>
          </a:p>
          <a:p>
            <a:r>
              <a:rPr lang="en-US" dirty="0"/>
              <a:t>Chrome 6 5 </a:t>
            </a:r>
            <a:r>
              <a:rPr lang="en-US" dirty="0" err="1"/>
              <a:t>mb</a:t>
            </a:r>
            <a:r>
              <a:rPr lang="en-US" dirty="0"/>
              <a:t> average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142 SNP changed chromosome (.24%)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 in 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American Dairy Science Association annual meeting, Knoxville, TN, June 25-27, 2018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0746"/>
            <a:ext cx="268224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AGIL – 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725716"/>
            <a:ext cx="10363200" cy="1834220"/>
          </a:xfrm>
        </p:spPr>
        <p:txBody>
          <a:bodyPr>
            <a:spAutoFit/>
          </a:bodyPr>
          <a:lstStyle/>
          <a:p>
            <a:pPr marL="0" lvl="1">
              <a:lnSpc>
                <a:spcPct val="87000"/>
              </a:lnSpc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Potential benefits from using a new reference map in genomic prediction</a:t>
            </a:r>
            <a:br>
              <a:rPr lang="en-US" sz="4000" b="1" dirty="0">
                <a:solidFill>
                  <a:schemeClr val="bg1"/>
                </a:solidFill>
                <a:latin typeface="+mj-lt"/>
              </a:rPr>
            </a:br>
            <a:r>
              <a:rPr lang="en-US" sz="1700" b="1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2320" y="3251200"/>
            <a:ext cx="10363200" cy="27432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3500" dirty="0"/>
              <a:t>Dan Null*, Derek </a:t>
            </a:r>
            <a:r>
              <a:rPr lang="en-US" sz="3500" dirty="0" err="1"/>
              <a:t>Bickhart</a:t>
            </a:r>
            <a:r>
              <a:rPr lang="en-US" sz="3500" dirty="0"/>
              <a:t>, Paul </a:t>
            </a:r>
            <a:r>
              <a:rPr lang="en-US" sz="3500" dirty="0" err="1"/>
              <a:t>VanRaden</a:t>
            </a:r>
            <a:r>
              <a:rPr lang="en-US" sz="3500" dirty="0"/>
              <a:t>, John Cole, Jeff O’Connell, and Ben Rosen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USDA Animal Genomics and Improvement Lab, 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Beltsville, MD 20705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Email: </a:t>
            </a:r>
            <a:r>
              <a:rPr lang="en-US" sz="3500" dirty="0">
                <a:solidFill>
                  <a:srgbClr val="244270"/>
                </a:solidFill>
              </a:rPr>
              <a:t>daniel.null@ars.usda.gov</a:t>
            </a: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en-US" sz="3500" dirty="0"/>
              <a:t>Web site:</a:t>
            </a:r>
            <a:r>
              <a:rPr lang="en-US" sz="3500" dirty="0">
                <a:solidFill>
                  <a:srgbClr val="244270"/>
                </a:solidFill>
              </a:rPr>
              <a:t> https://aipl.arsusda.gov/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B14E-532E-4CA8-846C-7A1D9912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8146-E3CB-4AFD-9F9E-0F75D14B0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Locations for the 60,367 usable SNPs were converted to ARS-UCD1</a:t>
            </a:r>
          </a:p>
          <a:p>
            <a:r>
              <a:rPr lang="en-US" dirty="0"/>
              <a:t>Genotypes were imputed to 60K from 30 chips of differing density</a:t>
            </a:r>
          </a:p>
          <a:p>
            <a:r>
              <a:rPr lang="en-US" dirty="0"/>
              <a:t>Genotypes from 5 breeds were imputed separately:</a:t>
            </a:r>
          </a:p>
          <a:p>
            <a:pPr lvl="1"/>
            <a:r>
              <a:rPr lang="en-US" dirty="0"/>
              <a:t>1,748,453 Holsteins (HO)</a:t>
            </a:r>
          </a:p>
          <a:p>
            <a:pPr lvl="1"/>
            <a:r>
              <a:rPr lang="en-US" dirty="0"/>
              <a:t>215,800 Jerseys (JE)</a:t>
            </a:r>
          </a:p>
          <a:p>
            <a:pPr lvl="1"/>
            <a:r>
              <a:rPr lang="en-US" dirty="0"/>
              <a:t>32,724 Brown Swiss (BS)</a:t>
            </a:r>
          </a:p>
          <a:p>
            <a:pPr lvl="1"/>
            <a:r>
              <a:rPr lang="en-US" dirty="0"/>
              <a:t>4,834 Ayrshires (AY)</a:t>
            </a:r>
          </a:p>
          <a:p>
            <a:pPr lvl="1"/>
            <a:r>
              <a:rPr lang="en-US" dirty="0"/>
              <a:t>3,517 </a:t>
            </a:r>
            <a:r>
              <a:rPr lang="en-US" dirty="0" err="1"/>
              <a:t>Guernseys</a:t>
            </a:r>
            <a:r>
              <a:rPr lang="en-US" dirty="0"/>
              <a:t> (GU)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8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1DE8-6FBC-4211-A594-5A35000A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results – 1: Inheritance rate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7BBFC9-C1D8-4751-90BD-0833E28BA2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572523"/>
              </p:ext>
            </p:extLst>
          </p:nvPr>
        </p:nvGraphicFramePr>
        <p:xfrm>
          <a:off x="503238" y="1189038"/>
          <a:ext cx="536416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054">
                  <a:extLst>
                    <a:ext uri="{9D8B030D-6E8A-4147-A177-3AD203B41FA5}">
                      <a16:colId xmlns:a16="http://schemas.microsoft.com/office/drawing/2014/main" val="3576802460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3471371335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6692061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Haplotypes with parent-progeny noninheritance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6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UMD3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5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04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0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1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3159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C9F61D-873B-4D80-B235-447338C2C4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2020471"/>
              </p:ext>
            </p:extLst>
          </p:nvPr>
        </p:nvGraphicFramePr>
        <p:xfrm>
          <a:off x="6340475" y="1189038"/>
          <a:ext cx="536416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054">
                  <a:extLst>
                    <a:ext uri="{9D8B030D-6E8A-4147-A177-3AD203B41FA5}">
                      <a16:colId xmlns:a16="http://schemas.microsoft.com/office/drawing/2014/main" val="1814978256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3493830263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423723905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Inherited haplotypes containing </a:t>
                      </a:r>
                    </a:p>
                    <a:p>
                      <a:pPr algn="ctr"/>
                      <a:r>
                        <a:rPr lang="en-US" sz="2800" baseline="0" dirty="0"/>
                        <a:t>1 mistake 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4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UMD3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8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6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9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3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4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36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9231-8455-438D-AE94-6EE39C6F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results – 2: Other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E0E3-0155-4241-858F-9D0014A546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Average numbers of distinct haplotypes per segment decreased 5% for HO and from 1 to 30% for other breeds. </a:t>
            </a:r>
          </a:p>
          <a:p>
            <a:r>
              <a:rPr lang="en-US" dirty="0"/>
              <a:t>Many previous problem areas no longer have excess numbers of haplotypes, particularly on the X chromosome and the </a:t>
            </a:r>
            <a:r>
              <a:rPr lang="en-US" dirty="0" err="1"/>
              <a:t>pseudoautosomal</a:t>
            </a:r>
            <a:r>
              <a:rPr lang="en-US" dirty="0"/>
              <a:t> region of X. </a:t>
            </a:r>
          </a:p>
          <a:p>
            <a:r>
              <a:rPr lang="en-US" dirty="0"/>
              <a:t>Truly lethal haplotypes were more cleanly separated from false candidate haplotypes. </a:t>
            </a:r>
          </a:p>
          <a:p>
            <a:r>
              <a:rPr lang="en-US" dirty="0"/>
              <a:t>Only a few segments such as on the left end of chromosome 8 had poorer properties for all breeds. </a:t>
            </a:r>
          </a:p>
        </p:txBody>
      </p:sp>
    </p:spTree>
    <p:extLst>
      <p:ext uri="{BB962C8B-B14F-4D97-AF65-F5344CB8AC3E}">
        <p14:creationId xmlns:p14="http://schemas.microsoft.com/office/powerpoint/2010/main" val="366309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229A-33EC-463E-ADF1-B2E94600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1801-9074-4C7A-AED9-E3836CFE8B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test alignment of sequence data, paired-end reads from a HO bull were aligned to both maps</a:t>
            </a:r>
          </a:p>
          <a:p>
            <a:r>
              <a:rPr lang="en-US" dirty="0"/>
              <a:t>2.3% more paired reads aligned in the correct orientation within 5,000 base pairs</a:t>
            </a:r>
          </a:p>
        </p:txBody>
      </p:sp>
    </p:spTree>
    <p:extLst>
      <p:ext uri="{BB962C8B-B14F-4D97-AF65-F5344CB8AC3E}">
        <p14:creationId xmlns:p14="http://schemas.microsoft.com/office/powerpoint/2010/main" val="191700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D74C-5943-4F36-9614-3511D508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needed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5294-F90B-48B7-8060-C41692CC75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Provide the new SNP locations to national and international cooperators to promote adopting the ARS-UCD map</a:t>
            </a:r>
          </a:p>
          <a:p>
            <a:r>
              <a:rPr lang="en-US" dirty="0"/>
              <a:t>Choose new list of usable SNPs, increase from 60K to 80K</a:t>
            </a:r>
          </a:p>
          <a:p>
            <a:pPr lvl="1"/>
            <a:r>
              <a:rPr lang="en-US" dirty="0"/>
              <a:t>Detected a few SNPs with different names, locations actually were same</a:t>
            </a:r>
          </a:p>
          <a:p>
            <a:r>
              <a:rPr lang="en-US" dirty="0"/>
              <a:t>Impute genotypes for all breeds and crossbreds</a:t>
            </a:r>
          </a:p>
          <a:p>
            <a:r>
              <a:rPr lang="en-US" dirty="0"/>
              <a:t>Check published haplotypes to ensure proper inheritance</a:t>
            </a:r>
          </a:p>
          <a:p>
            <a:r>
              <a:rPr lang="en-US" dirty="0"/>
              <a:t>Obtain prior allele effect estimates for all breeds, traits, and BBR</a:t>
            </a:r>
          </a:p>
          <a:p>
            <a:r>
              <a:rPr lang="en-US" dirty="0"/>
              <a:t>Implement during a full release, possibly December 2018</a:t>
            </a:r>
          </a:p>
        </p:txBody>
      </p:sp>
    </p:spTree>
    <p:extLst>
      <p:ext uri="{BB962C8B-B14F-4D97-AF65-F5344CB8AC3E}">
        <p14:creationId xmlns:p14="http://schemas.microsoft.com/office/powerpoint/2010/main" val="287635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9662160" cy="5120640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dirty="0"/>
              <a:t>The ARS-UCD map fixes many defects in the UMD3 map</a:t>
            </a:r>
          </a:p>
          <a:p>
            <a:pPr>
              <a:lnSpc>
                <a:spcPts val="2900"/>
              </a:lnSpc>
            </a:pPr>
            <a:r>
              <a:rPr lang="en-US" dirty="0" err="1"/>
              <a:t>Mis</a:t>
            </a:r>
            <a:r>
              <a:rPr lang="en-US" dirty="0"/>
              <a:t>-mapped regions of UMD3 are now usable on ARS-UCD</a:t>
            </a:r>
          </a:p>
          <a:p>
            <a:pPr>
              <a:lnSpc>
                <a:spcPts val="2900"/>
              </a:lnSpc>
            </a:pPr>
            <a:r>
              <a:rPr lang="en-US" dirty="0"/>
              <a:t>The new map has several better properties than previous:</a:t>
            </a:r>
          </a:p>
          <a:p>
            <a:pPr lvl="1">
              <a:lnSpc>
                <a:spcPts val="2900"/>
              </a:lnSpc>
            </a:pPr>
            <a:r>
              <a:rPr lang="en-US" dirty="0"/>
              <a:t>Marker locations, genotype imputation, haplotype inheritance, sequence alignment, and gene annotation</a:t>
            </a:r>
          </a:p>
          <a:p>
            <a:pPr>
              <a:lnSpc>
                <a:spcPts val="2900"/>
              </a:lnSpc>
            </a:pPr>
            <a:r>
              <a:rPr lang="en-US" dirty="0"/>
              <a:t>U.S. genomic evaluations may soon use the ARS-UCD map</a:t>
            </a:r>
          </a:p>
          <a:p>
            <a:pPr>
              <a:lnSpc>
                <a:spcPts val="2900"/>
              </a:lnSpc>
            </a:pPr>
            <a:r>
              <a:rPr lang="en-US" dirty="0"/>
              <a:t>Many other researchers should also switch to the new map</a:t>
            </a:r>
          </a:p>
          <a:p>
            <a:pPr>
              <a:lnSpc>
                <a:spcPts val="29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USDA-ARS project 1265-31000-101-00, “Improving Genetic Predictions in Dairy Animals Using Phenotypic and Genomic Information” </a:t>
            </a:r>
            <a:r>
              <a:rPr lang="en-US" dirty="0">
                <a:solidFill>
                  <a:srgbClr val="00523C"/>
                </a:solidFill>
              </a:rPr>
              <a:t>(AGIL funding)</a:t>
            </a:r>
          </a:p>
          <a:p>
            <a:pPr>
              <a:spcAft>
                <a:spcPts val="36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00523C"/>
                </a:solidFill>
              </a:rPr>
              <a:t>(CDCB) </a:t>
            </a:r>
            <a:r>
              <a:rPr lang="en-US" dirty="0"/>
              <a:t>and its industry suppliers for data</a:t>
            </a:r>
          </a:p>
          <a:p>
            <a:pPr>
              <a:lnSpc>
                <a:spcPts val="2900"/>
              </a:lnSpc>
              <a:spcAft>
                <a:spcPts val="3600"/>
              </a:spcAft>
            </a:pPr>
            <a:endParaRPr lang="en-US" dirty="0"/>
          </a:p>
          <a:p>
            <a:pPr>
              <a:lnSpc>
                <a:spcPts val="2900"/>
              </a:lnSpc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2034-6FD3-4BE0-958D-DCB1B498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004E-3C50-4D18-92B0-F1D72D4BA7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Importance and use of reference assemblies (maps)</a:t>
            </a:r>
          </a:p>
          <a:p>
            <a:r>
              <a:rPr lang="en-US" dirty="0" err="1"/>
              <a:t>Liftover</a:t>
            </a:r>
            <a:r>
              <a:rPr lang="en-US" dirty="0"/>
              <a:t> strategies from one map to another</a:t>
            </a:r>
          </a:p>
          <a:p>
            <a:r>
              <a:rPr lang="en-US" dirty="0"/>
              <a:t>Compare previous UMD3 map to new ARS-UCD map</a:t>
            </a:r>
          </a:p>
          <a:p>
            <a:pPr lvl="1"/>
            <a:r>
              <a:rPr lang="en-US" dirty="0"/>
              <a:t>Both maps assembled the genome using only </a:t>
            </a:r>
            <a:r>
              <a:rPr lang="en-US" dirty="0" err="1"/>
              <a:t>Dominette</a:t>
            </a:r>
            <a:r>
              <a:rPr lang="en-US" dirty="0"/>
              <a:t> DNA</a:t>
            </a:r>
          </a:p>
          <a:p>
            <a:pPr lvl="1"/>
            <a:r>
              <a:rPr lang="en-US" dirty="0"/>
              <a:t>Inheritance and consistency of haplotypes across generations</a:t>
            </a:r>
          </a:p>
          <a:p>
            <a:pPr lvl="1"/>
            <a:r>
              <a:rPr lang="en-US" dirty="0"/>
              <a:t>Imputation results from 5 breeds</a:t>
            </a:r>
          </a:p>
          <a:p>
            <a:pPr lvl="1"/>
            <a:r>
              <a:rPr lang="en-US" dirty="0"/>
              <a:t>Alignment of Holstein sequence data to the Hereford maps</a:t>
            </a:r>
          </a:p>
          <a:p>
            <a:r>
              <a:rPr lang="en-US" dirty="0"/>
              <a:t>Plans to implement the ARS-UCD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D0800-0EB7-473F-8218-D2F16B722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0" y="0"/>
            <a:ext cx="2661920" cy="17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071C-2396-4820-9B3E-09686921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AF17-8FEE-46C4-83D4-F5FF89F155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 do researchers use the same map?</a:t>
            </a:r>
          </a:p>
          <a:p>
            <a:pPr lvl="1"/>
            <a:r>
              <a:rPr lang="en-US" dirty="0"/>
              <a:t>Lets everyone track genetic differences using a common language</a:t>
            </a:r>
          </a:p>
          <a:p>
            <a:pPr lvl="1"/>
            <a:r>
              <a:rPr lang="en-US" dirty="0"/>
              <a:t>Shows where genes are, and how the DNA encodes proteins (annotation)</a:t>
            </a:r>
          </a:p>
          <a:p>
            <a:r>
              <a:rPr lang="en-US" dirty="0"/>
              <a:t>Why switch to a new map?</a:t>
            </a:r>
          </a:p>
          <a:p>
            <a:pPr lvl="1"/>
            <a:r>
              <a:rPr lang="en-US" dirty="0"/>
              <a:t>Many sections of the previous map were on wrong chromosome</a:t>
            </a:r>
          </a:p>
          <a:p>
            <a:pPr lvl="1"/>
            <a:r>
              <a:rPr lang="en-US" dirty="0"/>
              <a:t>Improve imputation by large-scale rearrangements</a:t>
            </a:r>
          </a:p>
          <a:p>
            <a:pPr lvl="1"/>
            <a:r>
              <a:rPr lang="en-US" dirty="0"/>
              <a:t>Improve annotation and alignment by small-scale refinements</a:t>
            </a:r>
          </a:p>
        </p:txBody>
      </p:sp>
    </p:spTree>
    <p:extLst>
      <p:ext uri="{BB962C8B-B14F-4D97-AF65-F5344CB8AC3E}">
        <p14:creationId xmlns:p14="http://schemas.microsoft.com/office/powerpoint/2010/main" val="188107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6FA6-443A-42B5-9ABB-1DFD3E76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assemblies: UMD3 and ARS-UCD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A652-FC14-4864-838A-24CB75216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UMD3</a:t>
            </a:r>
            <a:r>
              <a:rPr lang="en-US" dirty="0"/>
              <a:t>: </a:t>
            </a:r>
            <a:r>
              <a:rPr lang="en-US" dirty="0" err="1"/>
              <a:t>Zimin</a:t>
            </a:r>
            <a:r>
              <a:rPr lang="en-US" dirty="0"/>
              <a:t> et al. </a:t>
            </a:r>
            <a:r>
              <a:rPr lang="en-US" dirty="0">
                <a:solidFill>
                  <a:srgbClr val="C0504D"/>
                </a:solidFill>
              </a:rPr>
              <a:t>2009</a:t>
            </a:r>
            <a:r>
              <a:rPr lang="en-US" dirty="0"/>
              <a:t> Genome Biology 10:R42</a:t>
            </a:r>
          </a:p>
          <a:p>
            <a:pPr lvl="1"/>
            <a:r>
              <a:rPr lang="en-US" dirty="0"/>
              <a:t>University of Maryland and USDA-ARS research</a:t>
            </a:r>
          </a:p>
          <a:p>
            <a:pPr lvl="1"/>
            <a:r>
              <a:rPr lang="en-US" dirty="0"/>
              <a:t>Used by most cattle genotyping and sequencing studies since </a:t>
            </a:r>
            <a:r>
              <a:rPr lang="en-US" dirty="0">
                <a:solidFill>
                  <a:schemeClr val="accent2"/>
                </a:solidFill>
              </a:rPr>
              <a:t>2009</a:t>
            </a:r>
          </a:p>
          <a:p>
            <a:pPr lvl="1"/>
            <a:r>
              <a:rPr lang="en-US" dirty="0"/>
              <a:t>‘</a:t>
            </a:r>
            <a:r>
              <a:rPr lang="en-US" dirty="0">
                <a:solidFill>
                  <a:srgbClr val="00523C"/>
                </a:solidFill>
              </a:rPr>
              <a:t>Corrected</a:t>
            </a:r>
            <a:r>
              <a:rPr lang="en-US" dirty="0"/>
              <a:t>’ version was used by AGIL after </a:t>
            </a:r>
            <a:r>
              <a:rPr lang="en-US" dirty="0" err="1"/>
              <a:t>mis</a:t>
            </a:r>
            <a:r>
              <a:rPr lang="en-US" dirty="0"/>
              <a:t>-mapped sections removed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ARS-UCD</a:t>
            </a:r>
            <a:r>
              <a:rPr lang="en-US" dirty="0"/>
              <a:t>: Rosen 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2018</a:t>
            </a:r>
            <a:r>
              <a:rPr lang="en-US" dirty="0"/>
              <a:t> WCGALP, vol. Molecular Genetics 3, p. 802</a:t>
            </a:r>
          </a:p>
          <a:p>
            <a:pPr lvl="1"/>
            <a:r>
              <a:rPr lang="en-US" dirty="0"/>
              <a:t>USDA-ARS, U. California-Davis, and several other researchers</a:t>
            </a:r>
          </a:p>
          <a:p>
            <a:pPr lvl="1"/>
            <a:r>
              <a:rPr lang="en-US" dirty="0"/>
              <a:t>Used long reads to bridge across repeats, then short reads for polishing</a:t>
            </a:r>
          </a:p>
          <a:p>
            <a:pPr lvl="1"/>
            <a:r>
              <a:rPr lang="en-US" dirty="0"/>
              <a:t>Annotation (gene structure) released by NCBI in </a:t>
            </a:r>
            <a:r>
              <a:rPr lang="en-US" dirty="0">
                <a:solidFill>
                  <a:schemeClr val="accent2"/>
                </a:solidFill>
              </a:rPr>
              <a:t>May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3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F7AE-377B-43EB-A0A9-7D94367A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Liftover</a:t>
            </a:r>
            <a:r>
              <a:rPr lang="en-US" dirty="0"/>
              <a:t>: Converting locations to a different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D0CF-4A19-4C65-8328-060360BE74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chromosome may be longer or shorter than previous assembly</a:t>
            </a:r>
          </a:p>
          <a:p>
            <a:pPr lvl="1"/>
            <a:r>
              <a:rPr lang="en-US" dirty="0"/>
              <a:t>Autosomes range from -4.3% shorter (chr12) to 0.6% longer (chr26)</a:t>
            </a:r>
          </a:p>
          <a:p>
            <a:pPr lvl="1"/>
            <a:r>
              <a:rPr lang="en-US" dirty="0"/>
              <a:t>X chromosome 6.6% longer than UMD3, with more distinct PAR </a:t>
            </a:r>
          </a:p>
          <a:p>
            <a:r>
              <a:rPr lang="en-US" dirty="0"/>
              <a:t>Many insertions, deletions, inversions, translocations, SNPs vs. UMD3</a:t>
            </a:r>
          </a:p>
          <a:p>
            <a:pPr lvl="1"/>
            <a:r>
              <a:rPr lang="en-US" dirty="0"/>
              <a:t>Official </a:t>
            </a:r>
            <a:r>
              <a:rPr lang="en-US" dirty="0" err="1"/>
              <a:t>liftover</a:t>
            </a:r>
            <a:r>
              <a:rPr lang="en-US" dirty="0"/>
              <a:t> tool developed by the UCSC Genome Browser (scaffolds)</a:t>
            </a:r>
          </a:p>
          <a:p>
            <a:pPr lvl="1"/>
            <a:r>
              <a:rPr lang="en-US" dirty="0"/>
              <a:t>Or use probe from manifest or flanking sequence, align to new map</a:t>
            </a:r>
          </a:p>
          <a:p>
            <a:pPr lvl="1"/>
            <a:r>
              <a:rPr lang="en-US" dirty="0"/>
              <a:t>Or simulate paired end reads from old map, align to new map (very fast)</a:t>
            </a:r>
          </a:p>
          <a:p>
            <a:pPr lvl="1"/>
            <a:r>
              <a:rPr lang="en-US" dirty="0"/>
              <a:t>Or use partial matches within a single chromosome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7EA-4A62-4540-9B89-B702F5C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PAR-X comparison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4B90B0-DB64-4940-97BF-FC859FBDB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73613"/>
              </p:ext>
            </p:extLst>
          </p:nvPr>
        </p:nvGraphicFramePr>
        <p:xfrm>
          <a:off x="1794852" y="991402"/>
          <a:ext cx="8602296" cy="516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AB730BA-9D10-4310-8AD5-63CB4DDA4BD0}"/>
              </a:ext>
            </a:extLst>
          </p:cNvPr>
          <p:cNvSpPr/>
          <p:nvPr/>
        </p:nvSpPr>
        <p:spPr>
          <a:xfrm>
            <a:off x="487680" y="1270000"/>
            <a:ext cx="9733280" cy="1859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EC012-4F79-42E5-AFAD-12F3BA362473}"/>
              </a:ext>
            </a:extLst>
          </p:cNvPr>
          <p:cNvSpPr txBox="1"/>
          <p:nvPr/>
        </p:nvSpPr>
        <p:spPr>
          <a:xfrm>
            <a:off x="906039" y="264267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UMD3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1C4BE-C64F-4ACA-8E9C-99580E3207DD}"/>
              </a:ext>
            </a:extLst>
          </p:cNvPr>
          <p:cNvSpPr/>
          <p:nvPr/>
        </p:nvSpPr>
        <p:spPr>
          <a:xfrm>
            <a:off x="487680" y="3407879"/>
            <a:ext cx="9733280" cy="1987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F6DC2-2E0E-4210-BBCB-7E199D5A7E2A}"/>
              </a:ext>
            </a:extLst>
          </p:cNvPr>
          <p:cNvSpPr txBox="1"/>
          <p:nvPr/>
        </p:nvSpPr>
        <p:spPr>
          <a:xfrm>
            <a:off x="843201" y="4832588"/>
            <a:ext cx="10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ARS-UCD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D16D8-5D4B-46D3-A7C0-AE1AC73BC68C}"/>
              </a:ext>
            </a:extLst>
          </p:cNvPr>
          <p:cNvCxnSpPr>
            <a:cxnSpLocks/>
          </p:cNvCxnSpPr>
          <p:nvPr/>
        </p:nvCxnSpPr>
        <p:spPr>
          <a:xfrm>
            <a:off x="9096943" y="3637280"/>
            <a:ext cx="0" cy="1625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190D6F-B379-46A1-B933-0694EB73672E}"/>
              </a:ext>
            </a:extLst>
          </p:cNvPr>
          <p:cNvSpPr txBox="1"/>
          <p:nvPr/>
        </p:nvSpPr>
        <p:spPr>
          <a:xfrm>
            <a:off x="1148093" y="14528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93BDE-AB2F-4360-BAD3-791CDE0318D4}"/>
              </a:ext>
            </a:extLst>
          </p:cNvPr>
          <p:cNvSpPr txBox="1"/>
          <p:nvPr/>
        </p:nvSpPr>
        <p:spPr>
          <a:xfrm>
            <a:off x="6505654" y="2483318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E47AE-5498-4984-8A84-4B4559EA4D77}"/>
              </a:ext>
            </a:extLst>
          </p:cNvPr>
          <p:cNvSpPr txBox="1"/>
          <p:nvPr/>
        </p:nvSpPr>
        <p:spPr>
          <a:xfrm>
            <a:off x="843201" y="36372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81E22-4556-4449-BDED-DDF2F81335DF}"/>
              </a:ext>
            </a:extLst>
          </p:cNvPr>
          <p:cNvSpPr txBox="1"/>
          <p:nvPr/>
        </p:nvSpPr>
        <p:spPr>
          <a:xfrm>
            <a:off x="7409894" y="4789638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</p:txBody>
      </p:sp>
    </p:spTree>
    <p:extLst>
      <p:ext uri="{BB962C8B-B14F-4D97-AF65-F5344CB8AC3E}">
        <p14:creationId xmlns:p14="http://schemas.microsoft.com/office/powerpoint/2010/main" val="218128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9FB-D6E6-42DF-932A-674C347C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Liftover</a:t>
            </a:r>
            <a:r>
              <a:rPr lang="en-US" dirty="0"/>
              <a:t> of </a:t>
            </a:r>
            <a:r>
              <a:rPr lang="en-US"/>
              <a:t>SNP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60C0-D2F6-40E5-82E8-477C8564A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Probes used for genotyping SNPs on arrays</a:t>
            </a:r>
          </a:p>
          <a:p>
            <a:pPr lvl="1"/>
            <a:r>
              <a:rPr lang="en-US" dirty="0"/>
              <a:t>A 50-base sequence extended to the right or left of SNP, such as</a:t>
            </a:r>
          </a:p>
          <a:p>
            <a:pPr lvl="1"/>
            <a:r>
              <a:rPr lang="en-US" dirty="0"/>
              <a:t>[</a:t>
            </a:r>
            <a:r>
              <a:rPr lang="en-US" dirty="0">
                <a:solidFill>
                  <a:srgbClr val="C00000"/>
                </a:solidFill>
              </a:rPr>
              <a:t>C/T</a:t>
            </a:r>
            <a:r>
              <a:rPr lang="en-US" dirty="0"/>
              <a:t>]AGTCAGCTCTGTGGCCTGGGCAGGTTCCCAGGATATTCCAGCCAGAC</a:t>
            </a:r>
          </a:p>
          <a:p>
            <a:pPr lvl="1"/>
            <a:r>
              <a:rPr lang="en-US" dirty="0"/>
              <a:t>Where was this located on the old map?</a:t>
            </a:r>
          </a:p>
          <a:p>
            <a:pPr lvl="1"/>
            <a:r>
              <a:rPr lang="en-US" dirty="0"/>
              <a:t>Where is this located on the new map?</a:t>
            </a:r>
          </a:p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Could have multiple locations in map or other SNPs within the probe</a:t>
            </a:r>
          </a:p>
          <a:p>
            <a:pPr lvl="1"/>
            <a:r>
              <a:rPr lang="en-US" dirty="0"/>
              <a:t>Some read errors, or maternal vs. paternal chromosome of </a:t>
            </a:r>
            <a:r>
              <a:rPr lang="en-US" dirty="0" err="1"/>
              <a:t>Dominette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9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47F5-C613-49E1-8634-E4E44484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and worst chromosome matches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1D0A7-9B85-4CCF-B778-5A70DD051C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6" y="1189038"/>
            <a:ext cx="5357386" cy="51196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1B90EB-DCED-4330-8A60-520EEEDA3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95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7EA-4A62-4540-9B89-B702F5C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SNPs now located on different chromosomes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25A54-67F1-455D-BB14-972B41B1B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888791"/>
            <a:ext cx="10231120" cy="55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7865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AIP-2017_16-9 template</Template>
  <TotalTime>24890</TotalTime>
  <Words>935</Words>
  <Application>Microsoft Office PowerPoint</Application>
  <PresentationFormat>Widescreen</PresentationFormat>
  <Paragraphs>145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AIP-2017 16-9 Slide Master</vt:lpstr>
      <vt:lpstr>Potential benefits from using a new reference map in genomic prediction   </vt:lpstr>
      <vt:lpstr>Topics</vt:lpstr>
      <vt:lpstr>Reference maps</vt:lpstr>
      <vt:lpstr>Two assemblies: UMD3 and ARS-UCD</vt:lpstr>
      <vt:lpstr>Liftover: Converting locations to a different map</vt:lpstr>
      <vt:lpstr>PAR-X comparison</vt:lpstr>
      <vt:lpstr>Liftover of SNP locations</vt:lpstr>
      <vt:lpstr>Best and worst chromosome matches</vt:lpstr>
      <vt:lpstr>SNPs now located on different chromosomes</vt:lpstr>
      <vt:lpstr>Imputation tests</vt:lpstr>
      <vt:lpstr>Imputation results – 1: Inheritance rate</vt:lpstr>
      <vt:lpstr>Imputation results – 2: Other properties</vt:lpstr>
      <vt:lpstr>Alignment test</vt:lpstr>
      <vt:lpstr>Steps needed for implementation</vt:lpstr>
      <vt:lpstr>Conclusions</vt:lpstr>
      <vt:lpstr>Acknowledgments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Connor, Erin</dc:creator>
  <cp:lastModifiedBy>Null, Daniel</cp:lastModifiedBy>
  <cp:revision>545</cp:revision>
  <cp:lastPrinted>2018-06-19T16:28:07Z</cp:lastPrinted>
  <dcterms:created xsi:type="dcterms:W3CDTF">2018-03-06T18:06:07Z</dcterms:created>
  <dcterms:modified xsi:type="dcterms:W3CDTF">2018-06-20T18:31:45Z</dcterms:modified>
</cp:coreProperties>
</file>